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1"/>
  </p:notesMasterIdLst>
  <p:handoutMasterIdLst>
    <p:handoutMasterId r:id="rId22"/>
  </p:handoutMasterIdLst>
  <p:sldIdLst>
    <p:sldId id="256" r:id="rId4"/>
    <p:sldId id="300" r:id="rId5"/>
    <p:sldId id="297" r:id="rId6"/>
    <p:sldId id="296" r:id="rId7"/>
    <p:sldId id="298" r:id="rId8"/>
    <p:sldId id="262" r:id="rId9"/>
    <p:sldId id="301" r:id="rId10"/>
    <p:sldId id="302" r:id="rId11"/>
    <p:sldId id="303" r:id="rId12"/>
    <p:sldId id="305" r:id="rId13"/>
    <p:sldId id="299" r:id="rId14"/>
    <p:sldId id="306" r:id="rId15"/>
    <p:sldId id="307" r:id="rId16"/>
    <p:sldId id="308" r:id="rId17"/>
    <p:sldId id="309" r:id="rId18"/>
    <p:sldId id="304" r:id="rId19"/>
    <p:sldId id="261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663"/>
    <a:srgbClr val="FE51C2"/>
    <a:srgbClr val="D33530"/>
    <a:srgbClr val="FF62BC"/>
    <a:srgbClr val="FFF500"/>
    <a:srgbClr val="E663E2"/>
    <a:srgbClr val="F9AA4C"/>
    <a:srgbClr val="E6E6E6"/>
    <a:srgbClr val="EC77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5" autoAdjust="0"/>
    <p:restoredTop sz="94660"/>
  </p:normalViewPr>
  <p:slideViewPr>
    <p:cSldViewPr>
      <p:cViewPr varScale="1">
        <p:scale>
          <a:sx n="144" d="100"/>
          <a:sy n="144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474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5B2B-31A4-4267-9889-BF59DBBBA7CA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A768-E1EE-4069-AAC5-49F7F97F84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24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717D-5B63-48E7-8E90-E9529790C826}" type="datetimeFigureOut">
              <a:rPr lang="ko-KR" altLang="en-US" smtClean="0"/>
              <a:t>2020-12-17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784A3-40D8-48F6-BE9C-B857E15F68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86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02-KIMS BUSINESS\007-02-Fullslidesppt-Contents\20161206\02-\color-penci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5036"/>
            <a:ext cx="9144000" cy="218846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15724"/>
            <a:ext cx="9144000" cy="5869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140268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3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87207" y="1259198"/>
            <a:ext cx="2375807" cy="34163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16871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946664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876456" y="1258740"/>
            <a:ext cx="1800000" cy="23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6871" y="3723878"/>
            <a:ext cx="1800000" cy="9516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946664" y="3723878"/>
            <a:ext cx="1800000" cy="9516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876456" y="3723878"/>
            <a:ext cx="1800000" cy="9516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42106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8812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5770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190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39" y="1239550"/>
            <a:ext cx="3743959" cy="343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54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9875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147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2753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2787774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00" y="1239550"/>
            <a:ext cx="4170638" cy="2285250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54196" y="1347614"/>
            <a:ext cx="2767817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53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strike="noStrike" baseline="0"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099" name="Picture 3" descr="D:\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43" y="2427734"/>
            <a:ext cx="217011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92765" y="2525682"/>
            <a:ext cx="1969901" cy="1342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13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7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46966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58804" y="1779662"/>
            <a:ext cx="40851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284380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43808" y="0"/>
            <a:ext cx="1746996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58804" y="1909824"/>
            <a:ext cx="4085196" cy="130999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2605500"/>
            <a:ext cx="4499992" cy="253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698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182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9176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WIN7\Downloads\color-1305606_192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0" b="7734"/>
          <a:stretch/>
        </p:blipFill>
        <p:spPr bwMode="auto">
          <a:xfrm>
            <a:off x="0" y="0"/>
            <a:ext cx="9144000" cy="3340100"/>
          </a:xfrm>
          <a:prstGeom prst="rect">
            <a:avLst/>
          </a:prstGeom>
          <a:solidFill>
            <a:srgbClr val="FE51C2"/>
          </a:solidFill>
          <a:ex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794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370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39702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15766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101" name="Picture 5" descr="E:\002-KIMS BUSINESS\007-02-Fullslidesppt-Contents\20161206\02-\pencil-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7" y="0"/>
            <a:ext cx="2678021" cy="5143500"/>
          </a:xfrm>
          <a:prstGeom prst="rect">
            <a:avLst/>
          </a:prstGeom>
          <a:solidFill>
            <a:srgbClr val="EC771B"/>
          </a:solidFill>
          <a:extLst/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002-KIMS BUSINESS\007-02-Fullslidesppt-Contents\20161206\02-\blue-penci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" y="2859782"/>
            <a:ext cx="3867829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83518"/>
            <a:ext cx="2592288" cy="122413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1707654"/>
            <a:ext cx="259228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3816606" y="2514208"/>
            <a:ext cx="1296145" cy="2648247"/>
          </a:xfrm>
          <a:custGeom>
            <a:avLst/>
            <a:gdLst>
              <a:gd name="connsiteX0" fmla="*/ 1847850 w 3571875"/>
              <a:gd name="connsiteY0" fmla="*/ 6791325 h 6791325"/>
              <a:gd name="connsiteX1" fmla="*/ 3571875 w 3571875"/>
              <a:gd name="connsiteY1" fmla="*/ 6781800 h 6791325"/>
              <a:gd name="connsiteX2" fmla="*/ 2514600 w 3571875"/>
              <a:gd name="connsiteY2" fmla="*/ 3819525 h 6791325"/>
              <a:gd name="connsiteX3" fmla="*/ 2390775 w 3571875"/>
              <a:gd name="connsiteY3" fmla="*/ 3267075 h 6791325"/>
              <a:gd name="connsiteX4" fmla="*/ 2752725 w 3571875"/>
              <a:gd name="connsiteY4" fmla="*/ 2162175 h 6791325"/>
              <a:gd name="connsiteX5" fmla="*/ 3390900 w 3571875"/>
              <a:gd name="connsiteY5" fmla="*/ 1247775 h 6791325"/>
              <a:gd name="connsiteX6" fmla="*/ 3209925 w 3571875"/>
              <a:gd name="connsiteY6" fmla="*/ 1133475 h 6791325"/>
              <a:gd name="connsiteX7" fmla="*/ 2543175 w 3571875"/>
              <a:gd name="connsiteY7" fmla="*/ 1857375 h 6791325"/>
              <a:gd name="connsiteX8" fmla="*/ 2371725 w 3571875"/>
              <a:gd name="connsiteY8" fmla="*/ 1752600 h 6791325"/>
              <a:gd name="connsiteX9" fmla="*/ 2771775 w 3571875"/>
              <a:gd name="connsiteY9" fmla="*/ 390525 h 6791325"/>
              <a:gd name="connsiteX10" fmla="*/ 2486025 w 3571875"/>
              <a:gd name="connsiteY10" fmla="*/ 295275 h 6791325"/>
              <a:gd name="connsiteX11" fmla="*/ 2124075 w 3571875"/>
              <a:gd name="connsiteY11" fmla="*/ 1609725 h 6791325"/>
              <a:gd name="connsiteX12" fmla="*/ 1971675 w 3571875"/>
              <a:gd name="connsiteY12" fmla="*/ 1495425 h 6791325"/>
              <a:gd name="connsiteX13" fmla="*/ 1990725 w 3571875"/>
              <a:gd name="connsiteY13" fmla="*/ 0 h 6791325"/>
              <a:gd name="connsiteX14" fmla="*/ 1790700 w 3571875"/>
              <a:gd name="connsiteY14" fmla="*/ 66675 h 6791325"/>
              <a:gd name="connsiteX15" fmla="*/ 1724025 w 3571875"/>
              <a:gd name="connsiteY15" fmla="*/ 1514475 h 6791325"/>
              <a:gd name="connsiteX16" fmla="*/ 1524000 w 3571875"/>
              <a:gd name="connsiteY16" fmla="*/ 1504950 h 6791325"/>
              <a:gd name="connsiteX17" fmla="*/ 1352550 w 3571875"/>
              <a:gd name="connsiteY17" fmla="*/ 123825 h 6791325"/>
              <a:gd name="connsiteX18" fmla="*/ 1171575 w 3571875"/>
              <a:gd name="connsiteY18" fmla="*/ 123825 h 6791325"/>
              <a:gd name="connsiteX19" fmla="*/ 1219200 w 3571875"/>
              <a:gd name="connsiteY19" fmla="*/ 1638300 h 6791325"/>
              <a:gd name="connsiteX20" fmla="*/ 1057275 w 3571875"/>
              <a:gd name="connsiteY20" fmla="*/ 2190750 h 6791325"/>
              <a:gd name="connsiteX21" fmla="*/ 800100 w 3571875"/>
              <a:gd name="connsiteY21" fmla="*/ 2247900 h 6791325"/>
              <a:gd name="connsiteX22" fmla="*/ 85725 w 3571875"/>
              <a:gd name="connsiteY22" fmla="*/ 1733550 h 6791325"/>
              <a:gd name="connsiteX23" fmla="*/ 0 w 3571875"/>
              <a:gd name="connsiteY23" fmla="*/ 2038350 h 6791325"/>
              <a:gd name="connsiteX24" fmla="*/ 609600 w 3571875"/>
              <a:gd name="connsiteY24" fmla="*/ 2743200 h 6791325"/>
              <a:gd name="connsiteX25" fmla="*/ 1238250 w 3571875"/>
              <a:gd name="connsiteY25" fmla="*/ 3476625 h 6791325"/>
              <a:gd name="connsiteX26" fmla="*/ 1457325 w 3571875"/>
              <a:gd name="connsiteY26" fmla="*/ 4010025 h 6791325"/>
              <a:gd name="connsiteX27" fmla="*/ 1847850 w 3571875"/>
              <a:gd name="connsiteY27" fmla="*/ 6791325 h 6791325"/>
              <a:gd name="connsiteX0" fmla="*/ 1889034 w 3613059"/>
              <a:gd name="connsiteY0" fmla="*/ 6791325 h 6791325"/>
              <a:gd name="connsiteX1" fmla="*/ 3613059 w 3613059"/>
              <a:gd name="connsiteY1" fmla="*/ 6781800 h 6791325"/>
              <a:gd name="connsiteX2" fmla="*/ 2555784 w 3613059"/>
              <a:gd name="connsiteY2" fmla="*/ 3819525 h 6791325"/>
              <a:gd name="connsiteX3" fmla="*/ 2431959 w 3613059"/>
              <a:gd name="connsiteY3" fmla="*/ 3267075 h 6791325"/>
              <a:gd name="connsiteX4" fmla="*/ 2793909 w 3613059"/>
              <a:gd name="connsiteY4" fmla="*/ 2162175 h 6791325"/>
              <a:gd name="connsiteX5" fmla="*/ 3432084 w 3613059"/>
              <a:gd name="connsiteY5" fmla="*/ 1247775 h 6791325"/>
              <a:gd name="connsiteX6" fmla="*/ 3251109 w 3613059"/>
              <a:gd name="connsiteY6" fmla="*/ 1133475 h 6791325"/>
              <a:gd name="connsiteX7" fmla="*/ 2584359 w 3613059"/>
              <a:gd name="connsiteY7" fmla="*/ 1857375 h 6791325"/>
              <a:gd name="connsiteX8" fmla="*/ 2412909 w 3613059"/>
              <a:gd name="connsiteY8" fmla="*/ 1752600 h 6791325"/>
              <a:gd name="connsiteX9" fmla="*/ 2812959 w 3613059"/>
              <a:gd name="connsiteY9" fmla="*/ 390525 h 6791325"/>
              <a:gd name="connsiteX10" fmla="*/ 2527209 w 3613059"/>
              <a:gd name="connsiteY10" fmla="*/ 295275 h 6791325"/>
              <a:gd name="connsiteX11" fmla="*/ 2165259 w 3613059"/>
              <a:gd name="connsiteY11" fmla="*/ 1609725 h 6791325"/>
              <a:gd name="connsiteX12" fmla="*/ 2012859 w 3613059"/>
              <a:gd name="connsiteY12" fmla="*/ 1495425 h 6791325"/>
              <a:gd name="connsiteX13" fmla="*/ 2031909 w 3613059"/>
              <a:gd name="connsiteY13" fmla="*/ 0 h 6791325"/>
              <a:gd name="connsiteX14" fmla="*/ 1831884 w 3613059"/>
              <a:gd name="connsiteY14" fmla="*/ 66675 h 6791325"/>
              <a:gd name="connsiteX15" fmla="*/ 1765209 w 3613059"/>
              <a:gd name="connsiteY15" fmla="*/ 1514475 h 6791325"/>
              <a:gd name="connsiteX16" fmla="*/ 1565184 w 3613059"/>
              <a:gd name="connsiteY16" fmla="*/ 1504950 h 6791325"/>
              <a:gd name="connsiteX17" fmla="*/ 1393734 w 3613059"/>
              <a:gd name="connsiteY17" fmla="*/ 123825 h 6791325"/>
              <a:gd name="connsiteX18" fmla="*/ 1212759 w 3613059"/>
              <a:gd name="connsiteY18" fmla="*/ 123825 h 6791325"/>
              <a:gd name="connsiteX19" fmla="*/ 1260384 w 3613059"/>
              <a:gd name="connsiteY19" fmla="*/ 1638300 h 6791325"/>
              <a:gd name="connsiteX20" fmla="*/ 1098459 w 3613059"/>
              <a:gd name="connsiteY20" fmla="*/ 2190750 h 6791325"/>
              <a:gd name="connsiteX21" fmla="*/ 841284 w 3613059"/>
              <a:gd name="connsiteY21" fmla="*/ 2247900 h 6791325"/>
              <a:gd name="connsiteX22" fmla="*/ 126909 w 3613059"/>
              <a:gd name="connsiteY22" fmla="*/ 1733550 h 6791325"/>
              <a:gd name="connsiteX23" fmla="*/ 41184 w 3613059"/>
              <a:gd name="connsiteY23" fmla="*/ 2038350 h 6791325"/>
              <a:gd name="connsiteX24" fmla="*/ 650784 w 3613059"/>
              <a:gd name="connsiteY24" fmla="*/ 2743200 h 6791325"/>
              <a:gd name="connsiteX25" fmla="*/ 1279434 w 3613059"/>
              <a:gd name="connsiteY25" fmla="*/ 3476625 h 6791325"/>
              <a:gd name="connsiteX26" fmla="*/ 1498509 w 3613059"/>
              <a:gd name="connsiteY26" fmla="*/ 4010025 h 6791325"/>
              <a:gd name="connsiteX27" fmla="*/ 1889034 w 3613059"/>
              <a:gd name="connsiteY27" fmla="*/ 6791325 h 6791325"/>
              <a:gd name="connsiteX0" fmla="*/ 1872461 w 3596486"/>
              <a:gd name="connsiteY0" fmla="*/ 6791325 h 6791325"/>
              <a:gd name="connsiteX1" fmla="*/ 3596486 w 3596486"/>
              <a:gd name="connsiteY1" fmla="*/ 6781800 h 6791325"/>
              <a:gd name="connsiteX2" fmla="*/ 2539211 w 3596486"/>
              <a:gd name="connsiteY2" fmla="*/ 3819525 h 6791325"/>
              <a:gd name="connsiteX3" fmla="*/ 2415386 w 3596486"/>
              <a:gd name="connsiteY3" fmla="*/ 3267075 h 6791325"/>
              <a:gd name="connsiteX4" fmla="*/ 2777336 w 3596486"/>
              <a:gd name="connsiteY4" fmla="*/ 2162175 h 6791325"/>
              <a:gd name="connsiteX5" fmla="*/ 3415511 w 3596486"/>
              <a:gd name="connsiteY5" fmla="*/ 1247775 h 6791325"/>
              <a:gd name="connsiteX6" fmla="*/ 3234536 w 3596486"/>
              <a:gd name="connsiteY6" fmla="*/ 1133475 h 6791325"/>
              <a:gd name="connsiteX7" fmla="*/ 2567786 w 3596486"/>
              <a:gd name="connsiteY7" fmla="*/ 1857375 h 6791325"/>
              <a:gd name="connsiteX8" fmla="*/ 2396336 w 3596486"/>
              <a:gd name="connsiteY8" fmla="*/ 1752600 h 6791325"/>
              <a:gd name="connsiteX9" fmla="*/ 2796386 w 3596486"/>
              <a:gd name="connsiteY9" fmla="*/ 390525 h 6791325"/>
              <a:gd name="connsiteX10" fmla="*/ 2510636 w 3596486"/>
              <a:gd name="connsiteY10" fmla="*/ 295275 h 6791325"/>
              <a:gd name="connsiteX11" fmla="*/ 2148686 w 3596486"/>
              <a:gd name="connsiteY11" fmla="*/ 1609725 h 6791325"/>
              <a:gd name="connsiteX12" fmla="*/ 1996286 w 3596486"/>
              <a:gd name="connsiteY12" fmla="*/ 1495425 h 6791325"/>
              <a:gd name="connsiteX13" fmla="*/ 2015336 w 3596486"/>
              <a:gd name="connsiteY13" fmla="*/ 0 h 6791325"/>
              <a:gd name="connsiteX14" fmla="*/ 1815311 w 3596486"/>
              <a:gd name="connsiteY14" fmla="*/ 66675 h 6791325"/>
              <a:gd name="connsiteX15" fmla="*/ 1748636 w 3596486"/>
              <a:gd name="connsiteY15" fmla="*/ 1514475 h 6791325"/>
              <a:gd name="connsiteX16" fmla="*/ 1548611 w 3596486"/>
              <a:gd name="connsiteY16" fmla="*/ 1504950 h 6791325"/>
              <a:gd name="connsiteX17" fmla="*/ 1377161 w 3596486"/>
              <a:gd name="connsiteY17" fmla="*/ 123825 h 6791325"/>
              <a:gd name="connsiteX18" fmla="*/ 1196186 w 3596486"/>
              <a:gd name="connsiteY18" fmla="*/ 123825 h 6791325"/>
              <a:gd name="connsiteX19" fmla="*/ 1243811 w 3596486"/>
              <a:gd name="connsiteY19" fmla="*/ 1638300 h 6791325"/>
              <a:gd name="connsiteX20" fmla="*/ 1081886 w 3596486"/>
              <a:gd name="connsiteY20" fmla="*/ 2190750 h 6791325"/>
              <a:gd name="connsiteX21" fmla="*/ 824711 w 3596486"/>
              <a:gd name="connsiteY21" fmla="*/ 2247900 h 6791325"/>
              <a:gd name="connsiteX22" fmla="*/ 110336 w 3596486"/>
              <a:gd name="connsiteY22" fmla="*/ 1733550 h 6791325"/>
              <a:gd name="connsiteX23" fmla="*/ 76998 w 3596486"/>
              <a:gd name="connsiteY23" fmla="*/ 2038350 h 6791325"/>
              <a:gd name="connsiteX24" fmla="*/ 634211 w 3596486"/>
              <a:gd name="connsiteY24" fmla="*/ 2743200 h 6791325"/>
              <a:gd name="connsiteX25" fmla="*/ 1262861 w 3596486"/>
              <a:gd name="connsiteY25" fmla="*/ 3476625 h 6791325"/>
              <a:gd name="connsiteX26" fmla="*/ 1481936 w 3596486"/>
              <a:gd name="connsiteY26" fmla="*/ 4010025 h 6791325"/>
              <a:gd name="connsiteX27" fmla="*/ 1872461 w 3596486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2170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874084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178884 w 3693484"/>
              <a:gd name="connsiteY20" fmla="*/ 21907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902659 w 3693484"/>
              <a:gd name="connsiteY20" fmla="*/ 2247900 h 6791325"/>
              <a:gd name="connsiteX21" fmla="*/ 207334 w 3693484"/>
              <a:gd name="connsiteY21" fmla="*/ 1733550 h 6791325"/>
              <a:gd name="connsiteX22" fmla="*/ 173996 w 3693484"/>
              <a:gd name="connsiteY22" fmla="*/ 2038350 h 6791325"/>
              <a:gd name="connsiteX23" fmla="*/ 731209 w 3693484"/>
              <a:gd name="connsiteY23" fmla="*/ 2743200 h 6791325"/>
              <a:gd name="connsiteX24" fmla="*/ 1359859 w 3693484"/>
              <a:gd name="connsiteY24" fmla="*/ 3476625 h 6791325"/>
              <a:gd name="connsiteX25" fmla="*/ 1578934 w 3693484"/>
              <a:gd name="connsiteY25" fmla="*/ 4010025 h 6791325"/>
              <a:gd name="connsiteX26" fmla="*/ 1969459 w 3693484"/>
              <a:gd name="connsiteY26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74133 w 3693484"/>
              <a:gd name="connsiteY20" fmla="*/ 1924050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40809 w 3693484"/>
              <a:gd name="connsiteY19" fmla="*/ 163830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474159 w 3693484"/>
              <a:gd name="connsiteY17" fmla="*/ 123825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293184 w 3693484"/>
              <a:gd name="connsiteY18" fmla="*/ 1238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88459 w 3693484"/>
              <a:gd name="connsiteY17" fmla="*/ 4000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45609 w 3693484"/>
              <a:gd name="connsiteY16" fmla="*/ 1504950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717047 w 3693484"/>
              <a:gd name="connsiteY16" fmla="*/ 1547812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845634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88472 w 3693484"/>
              <a:gd name="connsiteY16" fmla="*/ 15430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14475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912309 w 3693484"/>
              <a:gd name="connsiteY14" fmla="*/ 66675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791325 h 6791325"/>
              <a:gd name="connsiteX1" fmla="*/ 3693484 w 3693484"/>
              <a:gd name="connsiteY1" fmla="*/ 6781800 h 6791325"/>
              <a:gd name="connsiteX2" fmla="*/ 2636209 w 3693484"/>
              <a:gd name="connsiteY2" fmla="*/ 3819525 h 6791325"/>
              <a:gd name="connsiteX3" fmla="*/ 2512384 w 3693484"/>
              <a:gd name="connsiteY3" fmla="*/ 3267075 h 6791325"/>
              <a:gd name="connsiteX4" fmla="*/ 2874334 w 3693484"/>
              <a:gd name="connsiteY4" fmla="*/ 2162175 h 6791325"/>
              <a:gd name="connsiteX5" fmla="*/ 3512509 w 3693484"/>
              <a:gd name="connsiteY5" fmla="*/ 1247775 h 6791325"/>
              <a:gd name="connsiteX6" fmla="*/ 3331534 w 3693484"/>
              <a:gd name="connsiteY6" fmla="*/ 1133475 h 6791325"/>
              <a:gd name="connsiteX7" fmla="*/ 2664784 w 3693484"/>
              <a:gd name="connsiteY7" fmla="*/ 1857375 h 6791325"/>
              <a:gd name="connsiteX8" fmla="*/ 2493334 w 3693484"/>
              <a:gd name="connsiteY8" fmla="*/ 1752600 h 6791325"/>
              <a:gd name="connsiteX9" fmla="*/ 2893384 w 3693484"/>
              <a:gd name="connsiteY9" fmla="*/ 390525 h 6791325"/>
              <a:gd name="connsiteX10" fmla="*/ 2607634 w 3693484"/>
              <a:gd name="connsiteY10" fmla="*/ 295275 h 6791325"/>
              <a:gd name="connsiteX11" fmla="*/ 2245684 w 3693484"/>
              <a:gd name="connsiteY11" fmla="*/ 1609725 h 6791325"/>
              <a:gd name="connsiteX12" fmla="*/ 2093284 w 3693484"/>
              <a:gd name="connsiteY12" fmla="*/ 1495425 h 6791325"/>
              <a:gd name="connsiteX13" fmla="*/ 2112334 w 3693484"/>
              <a:gd name="connsiteY13" fmla="*/ 0 h 6791325"/>
              <a:gd name="connsiteX14" fmla="*/ 1878971 w 3693484"/>
              <a:gd name="connsiteY14" fmla="*/ 109538 h 6791325"/>
              <a:gd name="connsiteX15" fmla="*/ 1798009 w 3693484"/>
              <a:gd name="connsiteY15" fmla="*/ 1500188 h 6791325"/>
              <a:gd name="connsiteX16" fmla="*/ 1674184 w 3693484"/>
              <a:gd name="connsiteY16" fmla="*/ 1504949 h 6791325"/>
              <a:gd name="connsiteX17" fmla="*/ 1593221 w 3693484"/>
              <a:gd name="connsiteY17" fmla="*/ 323850 h 6791325"/>
              <a:gd name="connsiteX18" fmla="*/ 1307472 w 3693484"/>
              <a:gd name="connsiteY18" fmla="*/ 314325 h 6791325"/>
              <a:gd name="connsiteX19" fmla="*/ 1312234 w 3693484"/>
              <a:gd name="connsiteY19" fmla="*/ 1581150 h 6791325"/>
              <a:gd name="connsiteX20" fmla="*/ 1259846 w 3693484"/>
              <a:gd name="connsiteY20" fmla="*/ 1971675 h 6791325"/>
              <a:gd name="connsiteX21" fmla="*/ 902659 w 3693484"/>
              <a:gd name="connsiteY21" fmla="*/ 2247900 h 6791325"/>
              <a:gd name="connsiteX22" fmla="*/ 207334 w 3693484"/>
              <a:gd name="connsiteY22" fmla="*/ 1733550 h 6791325"/>
              <a:gd name="connsiteX23" fmla="*/ 173996 w 3693484"/>
              <a:gd name="connsiteY23" fmla="*/ 2038350 h 6791325"/>
              <a:gd name="connsiteX24" fmla="*/ 731209 w 3693484"/>
              <a:gd name="connsiteY24" fmla="*/ 2743200 h 6791325"/>
              <a:gd name="connsiteX25" fmla="*/ 1359859 w 3693484"/>
              <a:gd name="connsiteY25" fmla="*/ 3476625 h 6791325"/>
              <a:gd name="connsiteX26" fmla="*/ 1578934 w 3693484"/>
              <a:gd name="connsiteY26" fmla="*/ 4010025 h 6791325"/>
              <a:gd name="connsiteX27" fmla="*/ 1969459 w 3693484"/>
              <a:gd name="connsiteY27" fmla="*/ 6791325 h 6791325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093284 w 3693484"/>
              <a:gd name="connsiteY12" fmla="*/ 1395413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79009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691313 h 6691313"/>
              <a:gd name="connsiteX1" fmla="*/ 3693484 w 3693484"/>
              <a:gd name="connsiteY1" fmla="*/ 6681788 h 6691313"/>
              <a:gd name="connsiteX2" fmla="*/ 2636209 w 3693484"/>
              <a:gd name="connsiteY2" fmla="*/ 3719513 h 6691313"/>
              <a:gd name="connsiteX3" fmla="*/ 2512384 w 3693484"/>
              <a:gd name="connsiteY3" fmla="*/ 3167063 h 6691313"/>
              <a:gd name="connsiteX4" fmla="*/ 2874334 w 3693484"/>
              <a:gd name="connsiteY4" fmla="*/ 2062163 h 6691313"/>
              <a:gd name="connsiteX5" fmla="*/ 3512509 w 3693484"/>
              <a:gd name="connsiteY5" fmla="*/ 1147763 h 6691313"/>
              <a:gd name="connsiteX6" fmla="*/ 3331534 w 3693484"/>
              <a:gd name="connsiteY6" fmla="*/ 1033463 h 6691313"/>
              <a:gd name="connsiteX7" fmla="*/ 2664784 w 3693484"/>
              <a:gd name="connsiteY7" fmla="*/ 1757363 h 6691313"/>
              <a:gd name="connsiteX8" fmla="*/ 2493334 w 3693484"/>
              <a:gd name="connsiteY8" fmla="*/ 1652588 h 6691313"/>
              <a:gd name="connsiteX9" fmla="*/ 2893384 w 3693484"/>
              <a:gd name="connsiteY9" fmla="*/ 290513 h 6691313"/>
              <a:gd name="connsiteX10" fmla="*/ 2607634 w 3693484"/>
              <a:gd name="connsiteY10" fmla="*/ 195263 h 6691313"/>
              <a:gd name="connsiteX11" fmla="*/ 2245684 w 3693484"/>
              <a:gd name="connsiteY11" fmla="*/ 1509713 h 6691313"/>
              <a:gd name="connsiteX12" fmla="*/ 2131384 w 3693484"/>
              <a:gd name="connsiteY12" fmla="*/ 1443038 h 6691313"/>
              <a:gd name="connsiteX13" fmla="*/ 2193297 w 3693484"/>
              <a:gd name="connsiteY13" fmla="*/ 0 h 6691313"/>
              <a:gd name="connsiteX14" fmla="*/ 1878971 w 3693484"/>
              <a:gd name="connsiteY14" fmla="*/ 9526 h 6691313"/>
              <a:gd name="connsiteX15" fmla="*/ 1798009 w 3693484"/>
              <a:gd name="connsiteY15" fmla="*/ 1400176 h 6691313"/>
              <a:gd name="connsiteX16" fmla="*/ 1674184 w 3693484"/>
              <a:gd name="connsiteY16" fmla="*/ 1404937 h 6691313"/>
              <a:gd name="connsiteX17" fmla="*/ 1593221 w 3693484"/>
              <a:gd name="connsiteY17" fmla="*/ 223838 h 6691313"/>
              <a:gd name="connsiteX18" fmla="*/ 1307472 w 3693484"/>
              <a:gd name="connsiteY18" fmla="*/ 214313 h 6691313"/>
              <a:gd name="connsiteX19" fmla="*/ 1312234 w 3693484"/>
              <a:gd name="connsiteY19" fmla="*/ 1481138 h 6691313"/>
              <a:gd name="connsiteX20" fmla="*/ 1259846 w 3693484"/>
              <a:gd name="connsiteY20" fmla="*/ 1871663 h 6691313"/>
              <a:gd name="connsiteX21" fmla="*/ 902659 w 3693484"/>
              <a:gd name="connsiteY21" fmla="*/ 2147888 h 6691313"/>
              <a:gd name="connsiteX22" fmla="*/ 207334 w 3693484"/>
              <a:gd name="connsiteY22" fmla="*/ 1633538 h 6691313"/>
              <a:gd name="connsiteX23" fmla="*/ 173996 w 3693484"/>
              <a:gd name="connsiteY23" fmla="*/ 1938338 h 6691313"/>
              <a:gd name="connsiteX24" fmla="*/ 731209 w 3693484"/>
              <a:gd name="connsiteY24" fmla="*/ 2643188 h 6691313"/>
              <a:gd name="connsiteX25" fmla="*/ 1359859 w 3693484"/>
              <a:gd name="connsiteY25" fmla="*/ 3376613 h 6691313"/>
              <a:gd name="connsiteX26" fmla="*/ 1578934 w 3693484"/>
              <a:gd name="connsiteY26" fmla="*/ 3910013 h 6691313"/>
              <a:gd name="connsiteX27" fmla="*/ 1969459 w 3693484"/>
              <a:gd name="connsiteY27" fmla="*/ 6691313 h 6691313"/>
              <a:gd name="connsiteX0" fmla="*/ 1969459 w 3693484"/>
              <a:gd name="connsiteY0" fmla="*/ 6814105 h 6814105"/>
              <a:gd name="connsiteX1" fmla="*/ 3693484 w 3693484"/>
              <a:gd name="connsiteY1" fmla="*/ 6804580 h 6814105"/>
              <a:gd name="connsiteX2" fmla="*/ 2636209 w 3693484"/>
              <a:gd name="connsiteY2" fmla="*/ 3842305 h 6814105"/>
              <a:gd name="connsiteX3" fmla="*/ 2512384 w 3693484"/>
              <a:gd name="connsiteY3" fmla="*/ 3289855 h 6814105"/>
              <a:gd name="connsiteX4" fmla="*/ 2874334 w 3693484"/>
              <a:gd name="connsiteY4" fmla="*/ 2184955 h 6814105"/>
              <a:gd name="connsiteX5" fmla="*/ 3512509 w 3693484"/>
              <a:gd name="connsiteY5" fmla="*/ 1270555 h 6814105"/>
              <a:gd name="connsiteX6" fmla="*/ 3331534 w 3693484"/>
              <a:gd name="connsiteY6" fmla="*/ 1156255 h 6814105"/>
              <a:gd name="connsiteX7" fmla="*/ 2664784 w 3693484"/>
              <a:gd name="connsiteY7" fmla="*/ 1880155 h 6814105"/>
              <a:gd name="connsiteX8" fmla="*/ 2493334 w 3693484"/>
              <a:gd name="connsiteY8" fmla="*/ 1775380 h 6814105"/>
              <a:gd name="connsiteX9" fmla="*/ 2893384 w 3693484"/>
              <a:gd name="connsiteY9" fmla="*/ 413305 h 6814105"/>
              <a:gd name="connsiteX10" fmla="*/ 2607634 w 3693484"/>
              <a:gd name="connsiteY10" fmla="*/ 318055 h 6814105"/>
              <a:gd name="connsiteX11" fmla="*/ 2245684 w 3693484"/>
              <a:gd name="connsiteY11" fmla="*/ 1632505 h 6814105"/>
              <a:gd name="connsiteX12" fmla="*/ 2131384 w 3693484"/>
              <a:gd name="connsiteY12" fmla="*/ 1565830 h 6814105"/>
              <a:gd name="connsiteX13" fmla="*/ 2193297 w 3693484"/>
              <a:gd name="connsiteY13" fmla="*/ 122792 h 6814105"/>
              <a:gd name="connsiteX14" fmla="*/ 1878971 w 3693484"/>
              <a:gd name="connsiteY14" fmla="*/ 132318 h 6814105"/>
              <a:gd name="connsiteX15" fmla="*/ 1798009 w 3693484"/>
              <a:gd name="connsiteY15" fmla="*/ 1522968 h 6814105"/>
              <a:gd name="connsiteX16" fmla="*/ 1674184 w 3693484"/>
              <a:gd name="connsiteY16" fmla="*/ 1527729 h 6814105"/>
              <a:gd name="connsiteX17" fmla="*/ 1593221 w 3693484"/>
              <a:gd name="connsiteY17" fmla="*/ 346630 h 6814105"/>
              <a:gd name="connsiteX18" fmla="*/ 1307472 w 3693484"/>
              <a:gd name="connsiteY18" fmla="*/ 337105 h 6814105"/>
              <a:gd name="connsiteX19" fmla="*/ 1312234 w 3693484"/>
              <a:gd name="connsiteY19" fmla="*/ 1603930 h 6814105"/>
              <a:gd name="connsiteX20" fmla="*/ 1259846 w 3693484"/>
              <a:gd name="connsiteY20" fmla="*/ 1994455 h 6814105"/>
              <a:gd name="connsiteX21" fmla="*/ 902659 w 3693484"/>
              <a:gd name="connsiteY21" fmla="*/ 2270680 h 6814105"/>
              <a:gd name="connsiteX22" fmla="*/ 207334 w 3693484"/>
              <a:gd name="connsiteY22" fmla="*/ 1756330 h 6814105"/>
              <a:gd name="connsiteX23" fmla="*/ 173996 w 3693484"/>
              <a:gd name="connsiteY23" fmla="*/ 2061130 h 6814105"/>
              <a:gd name="connsiteX24" fmla="*/ 731209 w 3693484"/>
              <a:gd name="connsiteY24" fmla="*/ 2765980 h 6814105"/>
              <a:gd name="connsiteX25" fmla="*/ 1359859 w 3693484"/>
              <a:gd name="connsiteY25" fmla="*/ 3499405 h 6814105"/>
              <a:gd name="connsiteX26" fmla="*/ 1578934 w 3693484"/>
              <a:gd name="connsiteY26" fmla="*/ 4032805 h 6814105"/>
              <a:gd name="connsiteX27" fmla="*/ 1969459 w 3693484"/>
              <a:gd name="connsiteY27" fmla="*/ 6814105 h 6814105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45684 w 3693484"/>
              <a:gd name="connsiteY11" fmla="*/ 1663910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07634 w 3693484"/>
              <a:gd name="connsiteY10" fmla="*/ 349460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621922 w 3693484"/>
              <a:gd name="connsiteY10" fmla="*/ 401847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93384 w 3693484"/>
              <a:gd name="connsiteY9" fmla="*/ 444710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493334 w 3693484"/>
              <a:gd name="connsiteY8" fmla="*/ 1806785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64784 w 3693484"/>
              <a:gd name="connsiteY7" fmla="*/ 1911560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598109 w 3693484"/>
              <a:gd name="connsiteY7" fmla="*/ 18496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21909 w 3693484"/>
              <a:gd name="connsiteY8" fmla="*/ 1792497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925847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331534 w 3693484"/>
              <a:gd name="connsiteY6" fmla="*/ 1187660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74334 w 3693484"/>
              <a:gd name="connsiteY4" fmla="*/ 221636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64809 w 3693484"/>
              <a:gd name="connsiteY4" fmla="*/ 2197310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883859 w 3693484"/>
              <a:gd name="connsiteY4" fmla="*/ 2092535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21959 w 3693484"/>
              <a:gd name="connsiteY4" fmla="*/ 2097298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902909 w 3693484"/>
              <a:gd name="connsiteY4" fmla="*/ 2092536 h 6845510"/>
              <a:gd name="connsiteX5" fmla="*/ 3512509 w 3693484"/>
              <a:gd name="connsiteY5" fmla="*/ 1301960 h 6845510"/>
              <a:gd name="connsiteX6" fmla="*/ 3298197 w 3693484"/>
              <a:gd name="connsiteY6" fmla="*/ 1178135 h 6845510"/>
              <a:gd name="connsiteX7" fmla="*/ 2607634 w 3693484"/>
              <a:gd name="connsiteY7" fmla="*/ 1878222 h 6845510"/>
              <a:gd name="connsiteX8" fmla="*/ 2531434 w 3693484"/>
              <a:gd name="connsiteY8" fmla="*/ 1821072 h 6845510"/>
              <a:gd name="connsiteX9" fmla="*/ 2874334 w 3693484"/>
              <a:gd name="connsiteY9" fmla="*/ 563772 h 6845510"/>
              <a:gd name="connsiteX10" fmla="*/ 2598109 w 3693484"/>
              <a:gd name="connsiteY10" fmla="*/ 397084 h 6845510"/>
              <a:gd name="connsiteX11" fmla="*/ 2207584 w 3693484"/>
              <a:gd name="connsiteY11" fmla="*/ 1659147 h 6845510"/>
              <a:gd name="connsiteX12" fmla="*/ 2131384 w 3693484"/>
              <a:gd name="connsiteY12" fmla="*/ 1597235 h 6845510"/>
              <a:gd name="connsiteX13" fmla="*/ 2193297 w 3693484"/>
              <a:gd name="connsiteY13" fmla="*/ 154197 h 6845510"/>
              <a:gd name="connsiteX14" fmla="*/ 1878971 w 3693484"/>
              <a:gd name="connsiteY14" fmla="*/ 163723 h 6845510"/>
              <a:gd name="connsiteX15" fmla="*/ 1798009 w 3693484"/>
              <a:gd name="connsiteY15" fmla="*/ 1554373 h 6845510"/>
              <a:gd name="connsiteX16" fmla="*/ 1674184 w 3693484"/>
              <a:gd name="connsiteY16" fmla="*/ 1559134 h 6845510"/>
              <a:gd name="connsiteX17" fmla="*/ 1593221 w 3693484"/>
              <a:gd name="connsiteY17" fmla="*/ 378035 h 6845510"/>
              <a:gd name="connsiteX18" fmla="*/ 1307472 w 3693484"/>
              <a:gd name="connsiteY18" fmla="*/ 368510 h 6845510"/>
              <a:gd name="connsiteX19" fmla="*/ 1312234 w 3693484"/>
              <a:gd name="connsiteY19" fmla="*/ 1635335 h 6845510"/>
              <a:gd name="connsiteX20" fmla="*/ 1259846 w 3693484"/>
              <a:gd name="connsiteY20" fmla="*/ 2025860 h 6845510"/>
              <a:gd name="connsiteX21" fmla="*/ 902659 w 3693484"/>
              <a:gd name="connsiteY21" fmla="*/ 2302085 h 6845510"/>
              <a:gd name="connsiteX22" fmla="*/ 207334 w 3693484"/>
              <a:gd name="connsiteY22" fmla="*/ 1787735 h 6845510"/>
              <a:gd name="connsiteX23" fmla="*/ 173996 w 3693484"/>
              <a:gd name="connsiteY23" fmla="*/ 2092535 h 6845510"/>
              <a:gd name="connsiteX24" fmla="*/ 731209 w 3693484"/>
              <a:gd name="connsiteY24" fmla="*/ 2797385 h 6845510"/>
              <a:gd name="connsiteX25" fmla="*/ 1359859 w 3693484"/>
              <a:gd name="connsiteY25" fmla="*/ 3530810 h 6845510"/>
              <a:gd name="connsiteX26" fmla="*/ 1578934 w 3693484"/>
              <a:gd name="connsiteY26" fmla="*/ 4064210 h 6845510"/>
              <a:gd name="connsiteX27" fmla="*/ 1969459 w 3693484"/>
              <a:gd name="connsiteY27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2384 w 3693484"/>
              <a:gd name="connsiteY3" fmla="*/ 3321260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902909 w 3693484"/>
              <a:gd name="connsiteY5" fmla="*/ 2092536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5247 w 3693484"/>
              <a:gd name="connsiteY3" fmla="*/ 337364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50508 w 3693484"/>
              <a:gd name="connsiteY4" fmla="*/ 2764048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7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31458 w 3693484"/>
              <a:gd name="connsiteY4" fmla="*/ 27354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50484 w 3693484"/>
              <a:gd name="connsiteY3" fmla="*/ 3354598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36209 w 3693484"/>
              <a:gd name="connsiteY2" fmla="*/ 3873710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31209 w 3693484"/>
              <a:gd name="connsiteY25" fmla="*/ 2797385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21684 w 3693484"/>
              <a:gd name="connsiteY25" fmla="*/ 278786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69309 w 3693484"/>
              <a:gd name="connsiteY25" fmla="*/ 2802147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88433 w 3693484"/>
              <a:gd name="connsiteY26" fmla="*/ 3516523 h 6845510"/>
              <a:gd name="connsiteX27" fmla="*/ 1359859 w 3693484"/>
              <a:gd name="connsiteY27" fmla="*/ 3530810 h 6845510"/>
              <a:gd name="connsiteX28" fmla="*/ 1578934 w 3693484"/>
              <a:gd name="connsiteY28" fmla="*/ 4064210 h 6845510"/>
              <a:gd name="connsiteX29" fmla="*/ 1969459 w 3693484"/>
              <a:gd name="connsiteY29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359859 w 3693484"/>
              <a:gd name="connsiteY26" fmla="*/ 3530810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12247 w 3693484"/>
              <a:gd name="connsiteY26" fmla="*/ 3554623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578934 w 3693484"/>
              <a:gd name="connsiteY27" fmla="*/ 4064210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55259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69459 w 3693484"/>
              <a:gd name="connsiteY0" fmla="*/ 6845510 h 6845510"/>
              <a:gd name="connsiteX1" fmla="*/ 3693484 w 3693484"/>
              <a:gd name="connsiteY1" fmla="*/ 6835985 h 6845510"/>
              <a:gd name="connsiteX2" fmla="*/ 2640971 w 3693484"/>
              <a:gd name="connsiteY2" fmla="*/ 3878472 h 6845510"/>
              <a:gd name="connsiteX3" fmla="*/ 2517146 w 3693484"/>
              <a:gd name="connsiteY3" fmla="*/ 3345073 h 6845510"/>
              <a:gd name="connsiteX4" fmla="*/ 2755270 w 3693484"/>
              <a:gd name="connsiteY4" fmla="*/ 2811673 h 6845510"/>
              <a:gd name="connsiteX5" fmla="*/ 2864809 w 3693484"/>
              <a:gd name="connsiteY5" fmla="*/ 2192548 h 6845510"/>
              <a:gd name="connsiteX6" fmla="*/ 3512509 w 3693484"/>
              <a:gd name="connsiteY6" fmla="*/ 1301960 h 6845510"/>
              <a:gd name="connsiteX7" fmla="*/ 3298197 w 3693484"/>
              <a:gd name="connsiteY7" fmla="*/ 1178135 h 6845510"/>
              <a:gd name="connsiteX8" fmla="*/ 2607634 w 3693484"/>
              <a:gd name="connsiteY8" fmla="*/ 1878222 h 6845510"/>
              <a:gd name="connsiteX9" fmla="*/ 2531434 w 3693484"/>
              <a:gd name="connsiteY9" fmla="*/ 1821072 h 6845510"/>
              <a:gd name="connsiteX10" fmla="*/ 2874334 w 3693484"/>
              <a:gd name="connsiteY10" fmla="*/ 563772 h 6845510"/>
              <a:gd name="connsiteX11" fmla="*/ 2598109 w 3693484"/>
              <a:gd name="connsiteY11" fmla="*/ 397084 h 6845510"/>
              <a:gd name="connsiteX12" fmla="*/ 2207584 w 3693484"/>
              <a:gd name="connsiteY12" fmla="*/ 1659147 h 6845510"/>
              <a:gd name="connsiteX13" fmla="*/ 2131384 w 3693484"/>
              <a:gd name="connsiteY13" fmla="*/ 1597235 h 6845510"/>
              <a:gd name="connsiteX14" fmla="*/ 2193297 w 3693484"/>
              <a:gd name="connsiteY14" fmla="*/ 154197 h 6845510"/>
              <a:gd name="connsiteX15" fmla="*/ 1878971 w 3693484"/>
              <a:gd name="connsiteY15" fmla="*/ 163723 h 6845510"/>
              <a:gd name="connsiteX16" fmla="*/ 1798009 w 3693484"/>
              <a:gd name="connsiteY16" fmla="*/ 1554373 h 6845510"/>
              <a:gd name="connsiteX17" fmla="*/ 1674184 w 3693484"/>
              <a:gd name="connsiteY17" fmla="*/ 1559134 h 6845510"/>
              <a:gd name="connsiteX18" fmla="*/ 1593221 w 3693484"/>
              <a:gd name="connsiteY18" fmla="*/ 378035 h 6845510"/>
              <a:gd name="connsiteX19" fmla="*/ 1307472 w 3693484"/>
              <a:gd name="connsiteY19" fmla="*/ 368510 h 6845510"/>
              <a:gd name="connsiteX20" fmla="*/ 1312234 w 3693484"/>
              <a:gd name="connsiteY20" fmla="*/ 1635335 h 6845510"/>
              <a:gd name="connsiteX21" fmla="*/ 1259846 w 3693484"/>
              <a:gd name="connsiteY21" fmla="*/ 2025860 h 6845510"/>
              <a:gd name="connsiteX22" fmla="*/ 902659 w 3693484"/>
              <a:gd name="connsiteY22" fmla="*/ 2302085 h 6845510"/>
              <a:gd name="connsiteX23" fmla="*/ 207334 w 3693484"/>
              <a:gd name="connsiteY23" fmla="*/ 1787735 h 6845510"/>
              <a:gd name="connsiteX24" fmla="*/ 173996 w 3693484"/>
              <a:gd name="connsiteY24" fmla="*/ 2092535 h 6845510"/>
              <a:gd name="connsiteX25" fmla="*/ 745496 w 3693484"/>
              <a:gd name="connsiteY25" fmla="*/ 2806910 h 6845510"/>
              <a:gd name="connsiteX26" fmla="*/ 1440822 w 3693484"/>
              <a:gd name="connsiteY26" fmla="*/ 3583198 h 6845510"/>
              <a:gd name="connsiteX27" fmla="*/ 1617034 w 3693484"/>
              <a:gd name="connsiteY27" fmla="*/ 4107073 h 6845510"/>
              <a:gd name="connsiteX28" fmla="*/ 1969459 w 3693484"/>
              <a:gd name="connsiteY28" fmla="*/ 6845510 h 6845510"/>
              <a:gd name="connsiteX0" fmla="*/ 1959934 w 3693484"/>
              <a:gd name="connsiteY0" fmla="*/ 6707398 h 6835985"/>
              <a:gd name="connsiteX1" fmla="*/ 3693484 w 3693484"/>
              <a:gd name="connsiteY1" fmla="*/ 6835985 h 6835985"/>
              <a:gd name="connsiteX2" fmla="*/ 2640971 w 3693484"/>
              <a:gd name="connsiteY2" fmla="*/ 3878472 h 6835985"/>
              <a:gd name="connsiteX3" fmla="*/ 2517146 w 3693484"/>
              <a:gd name="connsiteY3" fmla="*/ 3345073 h 6835985"/>
              <a:gd name="connsiteX4" fmla="*/ 2755270 w 3693484"/>
              <a:gd name="connsiteY4" fmla="*/ 2811673 h 6835985"/>
              <a:gd name="connsiteX5" fmla="*/ 2864809 w 3693484"/>
              <a:gd name="connsiteY5" fmla="*/ 2192548 h 6835985"/>
              <a:gd name="connsiteX6" fmla="*/ 3512509 w 3693484"/>
              <a:gd name="connsiteY6" fmla="*/ 1301960 h 6835985"/>
              <a:gd name="connsiteX7" fmla="*/ 3298197 w 3693484"/>
              <a:gd name="connsiteY7" fmla="*/ 1178135 h 6835985"/>
              <a:gd name="connsiteX8" fmla="*/ 2607634 w 3693484"/>
              <a:gd name="connsiteY8" fmla="*/ 1878222 h 6835985"/>
              <a:gd name="connsiteX9" fmla="*/ 2531434 w 3693484"/>
              <a:gd name="connsiteY9" fmla="*/ 1821072 h 6835985"/>
              <a:gd name="connsiteX10" fmla="*/ 2874334 w 3693484"/>
              <a:gd name="connsiteY10" fmla="*/ 563772 h 6835985"/>
              <a:gd name="connsiteX11" fmla="*/ 2598109 w 3693484"/>
              <a:gd name="connsiteY11" fmla="*/ 397084 h 6835985"/>
              <a:gd name="connsiteX12" fmla="*/ 2207584 w 3693484"/>
              <a:gd name="connsiteY12" fmla="*/ 1659147 h 6835985"/>
              <a:gd name="connsiteX13" fmla="*/ 2131384 w 3693484"/>
              <a:gd name="connsiteY13" fmla="*/ 1597235 h 6835985"/>
              <a:gd name="connsiteX14" fmla="*/ 2193297 w 3693484"/>
              <a:gd name="connsiteY14" fmla="*/ 154197 h 6835985"/>
              <a:gd name="connsiteX15" fmla="*/ 1878971 w 3693484"/>
              <a:gd name="connsiteY15" fmla="*/ 163723 h 6835985"/>
              <a:gd name="connsiteX16" fmla="*/ 1798009 w 3693484"/>
              <a:gd name="connsiteY16" fmla="*/ 1554373 h 6835985"/>
              <a:gd name="connsiteX17" fmla="*/ 1674184 w 3693484"/>
              <a:gd name="connsiteY17" fmla="*/ 1559134 h 6835985"/>
              <a:gd name="connsiteX18" fmla="*/ 1593221 w 3693484"/>
              <a:gd name="connsiteY18" fmla="*/ 378035 h 6835985"/>
              <a:gd name="connsiteX19" fmla="*/ 1307472 w 3693484"/>
              <a:gd name="connsiteY19" fmla="*/ 368510 h 6835985"/>
              <a:gd name="connsiteX20" fmla="*/ 1312234 w 3693484"/>
              <a:gd name="connsiteY20" fmla="*/ 1635335 h 6835985"/>
              <a:gd name="connsiteX21" fmla="*/ 1259846 w 3693484"/>
              <a:gd name="connsiteY21" fmla="*/ 2025860 h 6835985"/>
              <a:gd name="connsiteX22" fmla="*/ 902659 w 3693484"/>
              <a:gd name="connsiteY22" fmla="*/ 2302085 h 6835985"/>
              <a:gd name="connsiteX23" fmla="*/ 207334 w 3693484"/>
              <a:gd name="connsiteY23" fmla="*/ 1787735 h 6835985"/>
              <a:gd name="connsiteX24" fmla="*/ 173996 w 3693484"/>
              <a:gd name="connsiteY24" fmla="*/ 2092535 h 6835985"/>
              <a:gd name="connsiteX25" fmla="*/ 745496 w 3693484"/>
              <a:gd name="connsiteY25" fmla="*/ 2806910 h 6835985"/>
              <a:gd name="connsiteX26" fmla="*/ 1440822 w 3693484"/>
              <a:gd name="connsiteY26" fmla="*/ 3583198 h 6835985"/>
              <a:gd name="connsiteX27" fmla="*/ 1617034 w 3693484"/>
              <a:gd name="connsiteY27" fmla="*/ 4107073 h 6835985"/>
              <a:gd name="connsiteX28" fmla="*/ 1959934 w 3693484"/>
              <a:gd name="connsiteY28" fmla="*/ 6707398 h 6835985"/>
              <a:gd name="connsiteX0" fmla="*/ 1959934 w 3664909"/>
              <a:gd name="connsiteY0" fmla="*/ 6707398 h 6712160"/>
              <a:gd name="connsiteX1" fmla="*/ 3664909 w 3664909"/>
              <a:gd name="connsiteY1" fmla="*/ 6712160 h 6712160"/>
              <a:gd name="connsiteX2" fmla="*/ 2640971 w 3664909"/>
              <a:gd name="connsiteY2" fmla="*/ 3878472 h 6712160"/>
              <a:gd name="connsiteX3" fmla="*/ 2517146 w 3664909"/>
              <a:gd name="connsiteY3" fmla="*/ 3345073 h 6712160"/>
              <a:gd name="connsiteX4" fmla="*/ 2755270 w 3664909"/>
              <a:gd name="connsiteY4" fmla="*/ 2811673 h 6712160"/>
              <a:gd name="connsiteX5" fmla="*/ 2864809 w 3664909"/>
              <a:gd name="connsiteY5" fmla="*/ 2192548 h 6712160"/>
              <a:gd name="connsiteX6" fmla="*/ 3512509 w 3664909"/>
              <a:gd name="connsiteY6" fmla="*/ 1301960 h 6712160"/>
              <a:gd name="connsiteX7" fmla="*/ 3298197 w 3664909"/>
              <a:gd name="connsiteY7" fmla="*/ 1178135 h 6712160"/>
              <a:gd name="connsiteX8" fmla="*/ 2607634 w 3664909"/>
              <a:gd name="connsiteY8" fmla="*/ 1878222 h 6712160"/>
              <a:gd name="connsiteX9" fmla="*/ 2531434 w 3664909"/>
              <a:gd name="connsiteY9" fmla="*/ 1821072 h 6712160"/>
              <a:gd name="connsiteX10" fmla="*/ 2874334 w 3664909"/>
              <a:gd name="connsiteY10" fmla="*/ 563772 h 6712160"/>
              <a:gd name="connsiteX11" fmla="*/ 2598109 w 3664909"/>
              <a:gd name="connsiteY11" fmla="*/ 397084 h 6712160"/>
              <a:gd name="connsiteX12" fmla="*/ 2207584 w 3664909"/>
              <a:gd name="connsiteY12" fmla="*/ 1659147 h 6712160"/>
              <a:gd name="connsiteX13" fmla="*/ 2131384 w 3664909"/>
              <a:gd name="connsiteY13" fmla="*/ 1597235 h 6712160"/>
              <a:gd name="connsiteX14" fmla="*/ 2193297 w 3664909"/>
              <a:gd name="connsiteY14" fmla="*/ 154197 h 6712160"/>
              <a:gd name="connsiteX15" fmla="*/ 1878971 w 3664909"/>
              <a:gd name="connsiteY15" fmla="*/ 163723 h 6712160"/>
              <a:gd name="connsiteX16" fmla="*/ 1798009 w 3664909"/>
              <a:gd name="connsiteY16" fmla="*/ 1554373 h 6712160"/>
              <a:gd name="connsiteX17" fmla="*/ 1674184 w 3664909"/>
              <a:gd name="connsiteY17" fmla="*/ 1559134 h 6712160"/>
              <a:gd name="connsiteX18" fmla="*/ 1593221 w 3664909"/>
              <a:gd name="connsiteY18" fmla="*/ 378035 h 6712160"/>
              <a:gd name="connsiteX19" fmla="*/ 1307472 w 3664909"/>
              <a:gd name="connsiteY19" fmla="*/ 368510 h 6712160"/>
              <a:gd name="connsiteX20" fmla="*/ 1312234 w 3664909"/>
              <a:gd name="connsiteY20" fmla="*/ 1635335 h 6712160"/>
              <a:gd name="connsiteX21" fmla="*/ 1259846 w 3664909"/>
              <a:gd name="connsiteY21" fmla="*/ 2025860 h 6712160"/>
              <a:gd name="connsiteX22" fmla="*/ 902659 w 3664909"/>
              <a:gd name="connsiteY22" fmla="*/ 2302085 h 6712160"/>
              <a:gd name="connsiteX23" fmla="*/ 207334 w 3664909"/>
              <a:gd name="connsiteY23" fmla="*/ 1787735 h 6712160"/>
              <a:gd name="connsiteX24" fmla="*/ 173996 w 3664909"/>
              <a:gd name="connsiteY24" fmla="*/ 2092535 h 6712160"/>
              <a:gd name="connsiteX25" fmla="*/ 745496 w 3664909"/>
              <a:gd name="connsiteY25" fmla="*/ 2806910 h 6712160"/>
              <a:gd name="connsiteX26" fmla="*/ 1440822 w 3664909"/>
              <a:gd name="connsiteY26" fmla="*/ 3583198 h 6712160"/>
              <a:gd name="connsiteX27" fmla="*/ 1617034 w 3664909"/>
              <a:gd name="connsiteY27" fmla="*/ 4107073 h 6712160"/>
              <a:gd name="connsiteX28" fmla="*/ 1959934 w 3664909"/>
              <a:gd name="connsiteY28" fmla="*/ 6707398 h 6712160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17146 w 3650621"/>
              <a:gd name="connsiteY3" fmla="*/ 3345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959934 w 3650621"/>
              <a:gd name="connsiteY0" fmla="*/ 6707398 h 6707398"/>
              <a:gd name="connsiteX1" fmla="*/ 3650621 w 3650621"/>
              <a:gd name="connsiteY1" fmla="*/ 6702635 h 6707398"/>
              <a:gd name="connsiteX2" fmla="*/ 2640971 w 3650621"/>
              <a:gd name="connsiteY2" fmla="*/ 3878472 h 6707398"/>
              <a:gd name="connsiteX3" fmla="*/ 2539547 w 3650621"/>
              <a:gd name="connsiteY3" fmla="*/ 3373073 h 6707398"/>
              <a:gd name="connsiteX4" fmla="*/ 2755270 w 3650621"/>
              <a:gd name="connsiteY4" fmla="*/ 2811673 h 6707398"/>
              <a:gd name="connsiteX5" fmla="*/ 2864809 w 3650621"/>
              <a:gd name="connsiteY5" fmla="*/ 2192548 h 6707398"/>
              <a:gd name="connsiteX6" fmla="*/ 3512509 w 3650621"/>
              <a:gd name="connsiteY6" fmla="*/ 1301960 h 6707398"/>
              <a:gd name="connsiteX7" fmla="*/ 3298197 w 3650621"/>
              <a:gd name="connsiteY7" fmla="*/ 1178135 h 6707398"/>
              <a:gd name="connsiteX8" fmla="*/ 2607634 w 3650621"/>
              <a:gd name="connsiteY8" fmla="*/ 1878222 h 6707398"/>
              <a:gd name="connsiteX9" fmla="*/ 2531434 w 3650621"/>
              <a:gd name="connsiteY9" fmla="*/ 1821072 h 6707398"/>
              <a:gd name="connsiteX10" fmla="*/ 2874334 w 3650621"/>
              <a:gd name="connsiteY10" fmla="*/ 563772 h 6707398"/>
              <a:gd name="connsiteX11" fmla="*/ 2598109 w 3650621"/>
              <a:gd name="connsiteY11" fmla="*/ 397084 h 6707398"/>
              <a:gd name="connsiteX12" fmla="*/ 2207584 w 3650621"/>
              <a:gd name="connsiteY12" fmla="*/ 1659147 h 6707398"/>
              <a:gd name="connsiteX13" fmla="*/ 2131384 w 3650621"/>
              <a:gd name="connsiteY13" fmla="*/ 1597235 h 6707398"/>
              <a:gd name="connsiteX14" fmla="*/ 2193297 w 3650621"/>
              <a:gd name="connsiteY14" fmla="*/ 154197 h 6707398"/>
              <a:gd name="connsiteX15" fmla="*/ 1878971 w 3650621"/>
              <a:gd name="connsiteY15" fmla="*/ 163723 h 6707398"/>
              <a:gd name="connsiteX16" fmla="*/ 1798009 w 3650621"/>
              <a:gd name="connsiteY16" fmla="*/ 1554373 h 6707398"/>
              <a:gd name="connsiteX17" fmla="*/ 1674184 w 3650621"/>
              <a:gd name="connsiteY17" fmla="*/ 1559134 h 6707398"/>
              <a:gd name="connsiteX18" fmla="*/ 1593221 w 3650621"/>
              <a:gd name="connsiteY18" fmla="*/ 378035 h 6707398"/>
              <a:gd name="connsiteX19" fmla="*/ 1307472 w 3650621"/>
              <a:gd name="connsiteY19" fmla="*/ 368510 h 6707398"/>
              <a:gd name="connsiteX20" fmla="*/ 1312234 w 3650621"/>
              <a:gd name="connsiteY20" fmla="*/ 1635335 h 6707398"/>
              <a:gd name="connsiteX21" fmla="*/ 1259846 w 3650621"/>
              <a:gd name="connsiteY21" fmla="*/ 2025860 h 6707398"/>
              <a:gd name="connsiteX22" fmla="*/ 902659 w 3650621"/>
              <a:gd name="connsiteY22" fmla="*/ 2302085 h 6707398"/>
              <a:gd name="connsiteX23" fmla="*/ 207334 w 3650621"/>
              <a:gd name="connsiteY23" fmla="*/ 1787735 h 6707398"/>
              <a:gd name="connsiteX24" fmla="*/ 173996 w 3650621"/>
              <a:gd name="connsiteY24" fmla="*/ 2092535 h 6707398"/>
              <a:gd name="connsiteX25" fmla="*/ 745496 w 3650621"/>
              <a:gd name="connsiteY25" fmla="*/ 2806910 h 6707398"/>
              <a:gd name="connsiteX26" fmla="*/ 1440822 w 3650621"/>
              <a:gd name="connsiteY26" fmla="*/ 3583198 h 6707398"/>
              <a:gd name="connsiteX27" fmla="*/ 1617034 w 3650621"/>
              <a:gd name="connsiteY27" fmla="*/ 4107073 h 6707398"/>
              <a:gd name="connsiteX28" fmla="*/ 1959934 w 3650621"/>
              <a:gd name="connsiteY28" fmla="*/ 6707398 h 6707398"/>
              <a:gd name="connsiteX0" fmla="*/ 1424245 w 3650621"/>
              <a:gd name="connsiteY0" fmla="*/ 6728001 h 6728001"/>
              <a:gd name="connsiteX1" fmla="*/ 3650621 w 3650621"/>
              <a:gd name="connsiteY1" fmla="*/ 6702635 h 6728001"/>
              <a:gd name="connsiteX2" fmla="*/ 2640971 w 3650621"/>
              <a:gd name="connsiteY2" fmla="*/ 3878472 h 6728001"/>
              <a:gd name="connsiteX3" fmla="*/ 2539547 w 3650621"/>
              <a:gd name="connsiteY3" fmla="*/ 3373073 h 6728001"/>
              <a:gd name="connsiteX4" fmla="*/ 2755270 w 3650621"/>
              <a:gd name="connsiteY4" fmla="*/ 2811673 h 6728001"/>
              <a:gd name="connsiteX5" fmla="*/ 2864809 w 3650621"/>
              <a:gd name="connsiteY5" fmla="*/ 2192548 h 6728001"/>
              <a:gd name="connsiteX6" fmla="*/ 3512509 w 3650621"/>
              <a:gd name="connsiteY6" fmla="*/ 1301960 h 6728001"/>
              <a:gd name="connsiteX7" fmla="*/ 3298197 w 3650621"/>
              <a:gd name="connsiteY7" fmla="*/ 1178135 h 6728001"/>
              <a:gd name="connsiteX8" fmla="*/ 2607634 w 3650621"/>
              <a:gd name="connsiteY8" fmla="*/ 1878222 h 6728001"/>
              <a:gd name="connsiteX9" fmla="*/ 2531434 w 3650621"/>
              <a:gd name="connsiteY9" fmla="*/ 1821072 h 6728001"/>
              <a:gd name="connsiteX10" fmla="*/ 2874334 w 3650621"/>
              <a:gd name="connsiteY10" fmla="*/ 563772 h 6728001"/>
              <a:gd name="connsiteX11" fmla="*/ 2598109 w 3650621"/>
              <a:gd name="connsiteY11" fmla="*/ 397084 h 6728001"/>
              <a:gd name="connsiteX12" fmla="*/ 2207584 w 3650621"/>
              <a:gd name="connsiteY12" fmla="*/ 1659147 h 6728001"/>
              <a:gd name="connsiteX13" fmla="*/ 2131384 w 3650621"/>
              <a:gd name="connsiteY13" fmla="*/ 1597235 h 6728001"/>
              <a:gd name="connsiteX14" fmla="*/ 2193297 w 3650621"/>
              <a:gd name="connsiteY14" fmla="*/ 154197 h 6728001"/>
              <a:gd name="connsiteX15" fmla="*/ 1878971 w 3650621"/>
              <a:gd name="connsiteY15" fmla="*/ 163723 h 6728001"/>
              <a:gd name="connsiteX16" fmla="*/ 1798009 w 3650621"/>
              <a:gd name="connsiteY16" fmla="*/ 1554373 h 6728001"/>
              <a:gd name="connsiteX17" fmla="*/ 1674184 w 3650621"/>
              <a:gd name="connsiteY17" fmla="*/ 1559134 h 6728001"/>
              <a:gd name="connsiteX18" fmla="*/ 1593221 w 3650621"/>
              <a:gd name="connsiteY18" fmla="*/ 378035 h 6728001"/>
              <a:gd name="connsiteX19" fmla="*/ 1307472 w 3650621"/>
              <a:gd name="connsiteY19" fmla="*/ 368510 h 6728001"/>
              <a:gd name="connsiteX20" fmla="*/ 1312234 w 3650621"/>
              <a:gd name="connsiteY20" fmla="*/ 1635335 h 6728001"/>
              <a:gd name="connsiteX21" fmla="*/ 1259846 w 3650621"/>
              <a:gd name="connsiteY21" fmla="*/ 2025860 h 6728001"/>
              <a:gd name="connsiteX22" fmla="*/ 902659 w 3650621"/>
              <a:gd name="connsiteY22" fmla="*/ 2302085 h 6728001"/>
              <a:gd name="connsiteX23" fmla="*/ 207334 w 3650621"/>
              <a:gd name="connsiteY23" fmla="*/ 1787735 h 6728001"/>
              <a:gd name="connsiteX24" fmla="*/ 173996 w 3650621"/>
              <a:gd name="connsiteY24" fmla="*/ 2092535 h 6728001"/>
              <a:gd name="connsiteX25" fmla="*/ 745496 w 3650621"/>
              <a:gd name="connsiteY25" fmla="*/ 2806910 h 6728001"/>
              <a:gd name="connsiteX26" fmla="*/ 1440822 w 3650621"/>
              <a:gd name="connsiteY26" fmla="*/ 3583198 h 6728001"/>
              <a:gd name="connsiteX27" fmla="*/ 1617034 w 3650621"/>
              <a:gd name="connsiteY27" fmla="*/ 4107073 h 6728001"/>
              <a:gd name="connsiteX28" fmla="*/ 1424245 w 3650621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39547 w 3560733"/>
              <a:gd name="connsiteY3" fmla="*/ 3373073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755270 w 3560733"/>
              <a:gd name="connsiteY4" fmla="*/ 2811673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02659 w 3560733"/>
              <a:gd name="connsiteY22" fmla="*/ 2302085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424245 w 3560733"/>
              <a:gd name="connsiteY0" fmla="*/ 6728001 h 6728001"/>
              <a:gd name="connsiteX1" fmla="*/ 3190478 w 3560733"/>
              <a:gd name="connsiteY1" fmla="*/ 6709503 h 6728001"/>
              <a:gd name="connsiteX2" fmla="*/ 2640971 w 3560733"/>
              <a:gd name="connsiteY2" fmla="*/ 3878472 h 6728001"/>
              <a:gd name="connsiteX3" fmla="*/ 2553283 w 3560733"/>
              <a:gd name="connsiteY3" fmla="*/ 3482959 h 6728001"/>
              <a:gd name="connsiteX4" fmla="*/ 2823948 w 3560733"/>
              <a:gd name="connsiteY4" fmla="*/ 2866616 h 6728001"/>
              <a:gd name="connsiteX5" fmla="*/ 2864809 w 3560733"/>
              <a:gd name="connsiteY5" fmla="*/ 2192548 h 6728001"/>
              <a:gd name="connsiteX6" fmla="*/ 3512509 w 3560733"/>
              <a:gd name="connsiteY6" fmla="*/ 1301960 h 6728001"/>
              <a:gd name="connsiteX7" fmla="*/ 3298197 w 3560733"/>
              <a:gd name="connsiteY7" fmla="*/ 1178135 h 6728001"/>
              <a:gd name="connsiteX8" fmla="*/ 2607634 w 3560733"/>
              <a:gd name="connsiteY8" fmla="*/ 1878222 h 6728001"/>
              <a:gd name="connsiteX9" fmla="*/ 2531434 w 3560733"/>
              <a:gd name="connsiteY9" fmla="*/ 1821072 h 6728001"/>
              <a:gd name="connsiteX10" fmla="*/ 2874334 w 3560733"/>
              <a:gd name="connsiteY10" fmla="*/ 563772 h 6728001"/>
              <a:gd name="connsiteX11" fmla="*/ 2598109 w 3560733"/>
              <a:gd name="connsiteY11" fmla="*/ 397084 h 6728001"/>
              <a:gd name="connsiteX12" fmla="*/ 2207584 w 3560733"/>
              <a:gd name="connsiteY12" fmla="*/ 1659147 h 6728001"/>
              <a:gd name="connsiteX13" fmla="*/ 2131384 w 3560733"/>
              <a:gd name="connsiteY13" fmla="*/ 1597235 h 6728001"/>
              <a:gd name="connsiteX14" fmla="*/ 2193297 w 3560733"/>
              <a:gd name="connsiteY14" fmla="*/ 154197 h 6728001"/>
              <a:gd name="connsiteX15" fmla="*/ 1878971 w 3560733"/>
              <a:gd name="connsiteY15" fmla="*/ 163723 h 6728001"/>
              <a:gd name="connsiteX16" fmla="*/ 1798009 w 3560733"/>
              <a:gd name="connsiteY16" fmla="*/ 1554373 h 6728001"/>
              <a:gd name="connsiteX17" fmla="*/ 1674184 w 3560733"/>
              <a:gd name="connsiteY17" fmla="*/ 1559134 h 6728001"/>
              <a:gd name="connsiteX18" fmla="*/ 1593221 w 3560733"/>
              <a:gd name="connsiteY18" fmla="*/ 378035 h 6728001"/>
              <a:gd name="connsiteX19" fmla="*/ 1307472 w 3560733"/>
              <a:gd name="connsiteY19" fmla="*/ 368510 h 6728001"/>
              <a:gd name="connsiteX20" fmla="*/ 1312234 w 3560733"/>
              <a:gd name="connsiteY20" fmla="*/ 1635335 h 6728001"/>
              <a:gd name="connsiteX21" fmla="*/ 1259846 w 3560733"/>
              <a:gd name="connsiteY21" fmla="*/ 2025860 h 6728001"/>
              <a:gd name="connsiteX22" fmla="*/ 978205 w 3560733"/>
              <a:gd name="connsiteY22" fmla="*/ 2295217 h 6728001"/>
              <a:gd name="connsiteX23" fmla="*/ 207334 w 3560733"/>
              <a:gd name="connsiteY23" fmla="*/ 1787735 h 6728001"/>
              <a:gd name="connsiteX24" fmla="*/ 173996 w 3560733"/>
              <a:gd name="connsiteY24" fmla="*/ 2092535 h 6728001"/>
              <a:gd name="connsiteX25" fmla="*/ 745496 w 3560733"/>
              <a:gd name="connsiteY25" fmla="*/ 2806910 h 6728001"/>
              <a:gd name="connsiteX26" fmla="*/ 1440822 w 3560733"/>
              <a:gd name="connsiteY26" fmla="*/ 3583198 h 6728001"/>
              <a:gd name="connsiteX27" fmla="*/ 1617034 w 3560733"/>
              <a:gd name="connsiteY27" fmla="*/ 4107073 h 6728001"/>
              <a:gd name="connsiteX28" fmla="*/ 1424245 w 3560733"/>
              <a:gd name="connsiteY28" fmla="*/ 6728001 h 6728001"/>
              <a:gd name="connsiteX0" fmla="*/ 1378326 w 3514814"/>
              <a:gd name="connsiteY0" fmla="*/ 6728001 h 6728001"/>
              <a:gd name="connsiteX1" fmla="*/ 3144559 w 3514814"/>
              <a:gd name="connsiteY1" fmla="*/ 6709503 h 6728001"/>
              <a:gd name="connsiteX2" fmla="*/ 2595052 w 3514814"/>
              <a:gd name="connsiteY2" fmla="*/ 3878472 h 6728001"/>
              <a:gd name="connsiteX3" fmla="*/ 2507364 w 3514814"/>
              <a:gd name="connsiteY3" fmla="*/ 3482959 h 6728001"/>
              <a:gd name="connsiteX4" fmla="*/ 2778029 w 3514814"/>
              <a:gd name="connsiteY4" fmla="*/ 2866616 h 6728001"/>
              <a:gd name="connsiteX5" fmla="*/ 2818890 w 3514814"/>
              <a:gd name="connsiteY5" fmla="*/ 2192548 h 6728001"/>
              <a:gd name="connsiteX6" fmla="*/ 3466590 w 3514814"/>
              <a:gd name="connsiteY6" fmla="*/ 1301960 h 6728001"/>
              <a:gd name="connsiteX7" fmla="*/ 3252278 w 3514814"/>
              <a:gd name="connsiteY7" fmla="*/ 1178135 h 6728001"/>
              <a:gd name="connsiteX8" fmla="*/ 2561715 w 3514814"/>
              <a:gd name="connsiteY8" fmla="*/ 1878222 h 6728001"/>
              <a:gd name="connsiteX9" fmla="*/ 2485515 w 3514814"/>
              <a:gd name="connsiteY9" fmla="*/ 1821072 h 6728001"/>
              <a:gd name="connsiteX10" fmla="*/ 2828415 w 3514814"/>
              <a:gd name="connsiteY10" fmla="*/ 563772 h 6728001"/>
              <a:gd name="connsiteX11" fmla="*/ 2552190 w 3514814"/>
              <a:gd name="connsiteY11" fmla="*/ 397084 h 6728001"/>
              <a:gd name="connsiteX12" fmla="*/ 2161665 w 3514814"/>
              <a:gd name="connsiteY12" fmla="*/ 1659147 h 6728001"/>
              <a:gd name="connsiteX13" fmla="*/ 2085465 w 3514814"/>
              <a:gd name="connsiteY13" fmla="*/ 1597235 h 6728001"/>
              <a:gd name="connsiteX14" fmla="*/ 2147378 w 3514814"/>
              <a:gd name="connsiteY14" fmla="*/ 154197 h 6728001"/>
              <a:gd name="connsiteX15" fmla="*/ 1833052 w 3514814"/>
              <a:gd name="connsiteY15" fmla="*/ 163723 h 6728001"/>
              <a:gd name="connsiteX16" fmla="*/ 1752090 w 3514814"/>
              <a:gd name="connsiteY16" fmla="*/ 1554373 h 6728001"/>
              <a:gd name="connsiteX17" fmla="*/ 1628265 w 3514814"/>
              <a:gd name="connsiteY17" fmla="*/ 1559134 h 6728001"/>
              <a:gd name="connsiteX18" fmla="*/ 1547302 w 3514814"/>
              <a:gd name="connsiteY18" fmla="*/ 378035 h 6728001"/>
              <a:gd name="connsiteX19" fmla="*/ 1261553 w 3514814"/>
              <a:gd name="connsiteY19" fmla="*/ 368510 h 6728001"/>
              <a:gd name="connsiteX20" fmla="*/ 1266315 w 3514814"/>
              <a:gd name="connsiteY20" fmla="*/ 1635335 h 6728001"/>
              <a:gd name="connsiteX21" fmla="*/ 1213927 w 3514814"/>
              <a:gd name="connsiteY21" fmla="*/ 2025860 h 6728001"/>
              <a:gd name="connsiteX22" fmla="*/ 932286 w 3514814"/>
              <a:gd name="connsiteY22" fmla="*/ 2295217 h 6728001"/>
              <a:gd name="connsiteX23" fmla="*/ 291903 w 3514814"/>
              <a:gd name="connsiteY23" fmla="*/ 1822074 h 6728001"/>
              <a:gd name="connsiteX24" fmla="*/ 128077 w 3514814"/>
              <a:gd name="connsiteY24" fmla="*/ 2092535 h 6728001"/>
              <a:gd name="connsiteX25" fmla="*/ 699577 w 3514814"/>
              <a:gd name="connsiteY25" fmla="*/ 2806910 h 6728001"/>
              <a:gd name="connsiteX26" fmla="*/ 1394903 w 3514814"/>
              <a:gd name="connsiteY26" fmla="*/ 3583198 h 6728001"/>
              <a:gd name="connsiteX27" fmla="*/ 1571115 w 3514814"/>
              <a:gd name="connsiteY27" fmla="*/ 4107073 h 6728001"/>
              <a:gd name="connsiteX28" fmla="*/ 1378326 w 3514814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35168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867877 w 3450405"/>
              <a:gd name="connsiteY22" fmla="*/ 2295217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201906 w 3450405"/>
              <a:gd name="connsiteY20" fmla="*/ 1635335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1097303 w 3450405"/>
              <a:gd name="connsiteY22" fmla="*/ 2047827 h 6728001"/>
              <a:gd name="connsiteX23" fmla="*/ 909084 w 3450405"/>
              <a:gd name="connsiteY23" fmla="*/ 2336423 h 6728001"/>
              <a:gd name="connsiteX24" fmla="*/ 227494 w 3450405"/>
              <a:gd name="connsiteY24" fmla="*/ 1822074 h 6728001"/>
              <a:gd name="connsiteX25" fmla="*/ 159816 w 3450405"/>
              <a:gd name="connsiteY25" fmla="*/ 2133742 h 6728001"/>
              <a:gd name="connsiteX26" fmla="*/ 669507 w 3450405"/>
              <a:gd name="connsiteY26" fmla="*/ 2806910 h 6728001"/>
              <a:gd name="connsiteX27" fmla="*/ 1330494 w 3450405"/>
              <a:gd name="connsiteY27" fmla="*/ 3583198 h 6728001"/>
              <a:gd name="connsiteX28" fmla="*/ 1506706 w 3450405"/>
              <a:gd name="connsiteY28" fmla="*/ 4107073 h 6728001"/>
              <a:gd name="connsiteX29" fmla="*/ 1313917 w 3450405"/>
              <a:gd name="connsiteY29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1149518 w 3450405"/>
              <a:gd name="connsiteY21" fmla="*/ 2025860 h 6728001"/>
              <a:gd name="connsiteX22" fmla="*/ 909084 w 3450405"/>
              <a:gd name="connsiteY22" fmla="*/ 2336423 h 6728001"/>
              <a:gd name="connsiteX23" fmla="*/ 227494 w 3450405"/>
              <a:gd name="connsiteY23" fmla="*/ 1822074 h 6728001"/>
              <a:gd name="connsiteX24" fmla="*/ 159816 w 3450405"/>
              <a:gd name="connsiteY24" fmla="*/ 2133742 h 6728001"/>
              <a:gd name="connsiteX25" fmla="*/ 669507 w 3450405"/>
              <a:gd name="connsiteY25" fmla="*/ 2806910 h 6728001"/>
              <a:gd name="connsiteX26" fmla="*/ 1330494 w 3450405"/>
              <a:gd name="connsiteY26" fmla="*/ 3583198 h 6728001"/>
              <a:gd name="connsiteX27" fmla="*/ 1506706 w 3450405"/>
              <a:gd name="connsiteY27" fmla="*/ 4107073 h 6728001"/>
              <a:gd name="connsiteX28" fmla="*/ 1313917 w 3450405"/>
              <a:gd name="connsiteY28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687681 w 3450405"/>
              <a:gd name="connsiteY16" fmla="*/ 1554373 h 6728001"/>
              <a:gd name="connsiteX17" fmla="*/ 1563856 w 3450405"/>
              <a:gd name="connsiteY17" fmla="*/ 1559134 h 6728001"/>
              <a:gd name="connsiteX18" fmla="*/ 1482893 w 3450405"/>
              <a:gd name="connsiteY18" fmla="*/ 378035 h 6728001"/>
              <a:gd name="connsiteX19" fmla="*/ 1197144 w 3450405"/>
              <a:gd name="connsiteY19" fmla="*/ 368510 h 6728001"/>
              <a:gd name="connsiteX20" fmla="*/ 1188171 w 3450405"/>
              <a:gd name="connsiteY20" fmla="*/ 1717750 h 6728001"/>
              <a:gd name="connsiteX21" fmla="*/ 909084 w 3450405"/>
              <a:gd name="connsiteY21" fmla="*/ 2336423 h 6728001"/>
              <a:gd name="connsiteX22" fmla="*/ 227494 w 3450405"/>
              <a:gd name="connsiteY22" fmla="*/ 1822074 h 6728001"/>
              <a:gd name="connsiteX23" fmla="*/ 159816 w 3450405"/>
              <a:gd name="connsiteY23" fmla="*/ 2133742 h 6728001"/>
              <a:gd name="connsiteX24" fmla="*/ 669507 w 3450405"/>
              <a:gd name="connsiteY24" fmla="*/ 2806910 h 6728001"/>
              <a:gd name="connsiteX25" fmla="*/ 1330494 w 3450405"/>
              <a:gd name="connsiteY25" fmla="*/ 3583198 h 6728001"/>
              <a:gd name="connsiteX26" fmla="*/ 1506706 w 3450405"/>
              <a:gd name="connsiteY26" fmla="*/ 4107073 h 6728001"/>
              <a:gd name="connsiteX27" fmla="*/ 1313917 w 3450405"/>
              <a:gd name="connsiteY27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97256 w 3450405"/>
              <a:gd name="connsiteY12" fmla="*/ 1659147 h 6728001"/>
              <a:gd name="connsiteX13" fmla="*/ 2021056 w 3450405"/>
              <a:gd name="connsiteY13" fmla="*/ 1597235 h 6728001"/>
              <a:gd name="connsiteX14" fmla="*/ 2082969 w 3450405"/>
              <a:gd name="connsiteY14" fmla="*/ 154197 h 6728001"/>
              <a:gd name="connsiteX15" fmla="*/ 1768643 w 3450405"/>
              <a:gd name="connsiteY15" fmla="*/ 163723 h 6728001"/>
              <a:gd name="connsiteX16" fmla="*/ 1563856 w 3450405"/>
              <a:gd name="connsiteY16" fmla="*/ 1559134 h 6728001"/>
              <a:gd name="connsiteX17" fmla="*/ 1482893 w 3450405"/>
              <a:gd name="connsiteY17" fmla="*/ 378035 h 6728001"/>
              <a:gd name="connsiteX18" fmla="*/ 1197144 w 3450405"/>
              <a:gd name="connsiteY18" fmla="*/ 368510 h 6728001"/>
              <a:gd name="connsiteX19" fmla="*/ 1188171 w 3450405"/>
              <a:gd name="connsiteY19" fmla="*/ 1717750 h 6728001"/>
              <a:gd name="connsiteX20" fmla="*/ 909084 w 3450405"/>
              <a:gd name="connsiteY20" fmla="*/ 2336423 h 6728001"/>
              <a:gd name="connsiteX21" fmla="*/ 227494 w 3450405"/>
              <a:gd name="connsiteY21" fmla="*/ 1822074 h 6728001"/>
              <a:gd name="connsiteX22" fmla="*/ 159816 w 3450405"/>
              <a:gd name="connsiteY22" fmla="*/ 2133742 h 6728001"/>
              <a:gd name="connsiteX23" fmla="*/ 669507 w 3450405"/>
              <a:gd name="connsiteY23" fmla="*/ 2806910 h 6728001"/>
              <a:gd name="connsiteX24" fmla="*/ 1330494 w 3450405"/>
              <a:gd name="connsiteY24" fmla="*/ 3583198 h 6728001"/>
              <a:gd name="connsiteX25" fmla="*/ 1506706 w 3450405"/>
              <a:gd name="connsiteY25" fmla="*/ 4107073 h 6728001"/>
              <a:gd name="connsiteX26" fmla="*/ 1313917 w 3450405"/>
              <a:gd name="connsiteY26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97306 w 3450405"/>
              <a:gd name="connsiteY8" fmla="*/ 1878222 h 6728001"/>
              <a:gd name="connsiteX9" fmla="*/ 2421106 w 3450405"/>
              <a:gd name="connsiteY9" fmla="*/ 1821072 h 6728001"/>
              <a:gd name="connsiteX10" fmla="*/ 2764006 w 3450405"/>
              <a:gd name="connsiteY10" fmla="*/ 563772 h 6728001"/>
              <a:gd name="connsiteX11" fmla="*/ 2487781 w 3450405"/>
              <a:gd name="connsiteY11" fmla="*/ 397084 h 6728001"/>
              <a:gd name="connsiteX12" fmla="*/ 2021056 w 3450405"/>
              <a:gd name="connsiteY12" fmla="*/ 1597235 h 6728001"/>
              <a:gd name="connsiteX13" fmla="*/ 2082969 w 3450405"/>
              <a:gd name="connsiteY13" fmla="*/ 154197 h 6728001"/>
              <a:gd name="connsiteX14" fmla="*/ 1768643 w 3450405"/>
              <a:gd name="connsiteY14" fmla="*/ 163723 h 6728001"/>
              <a:gd name="connsiteX15" fmla="*/ 1563856 w 3450405"/>
              <a:gd name="connsiteY15" fmla="*/ 1559134 h 6728001"/>
              <a:gd name="connsiteX16" fmla="*/ 1482893 w 3450405"/>
              <a:gd name="connsiteY16" fmla="*/ 378035 h 6728001"/>
              <a:gd name="connsiteX17" fmla="*/ 1197144 w 3450405"/>
              <a:gd name="connsiteY17" fmla="*/ 368510 h 6728001"/>
              <a:gd name="connsiteX18" fmla="*/ 1188171 w 3450405"/>
              <a:gd name="connsiteY18" fmla="*/ 1717750 h 6728001"/>
              <a:gd name="connsiteX19" fmla="*/ 909084 w 3450405"/>
              <a:gd name="connsiteY19" fmla="*/ 2336423 h 6728001"/>
              <a:gd name="connsiteX20" fmla="*/ 227494 w 3450405"/>
              <a:gd name="connsiteY20" fmla="*/ 1822074 h 6728001"/>
              <a:gd name="connsiteX21" fmla="*/ 159816 w 3450405"/>
              <a:gd name="connsiteY21" fmla="*/ 2133742 h 6728001"/>
              <a:gd name="connsiteX22" fmla="*/ 669507 w 3450405"/>
              <a:gd name="connsiteY22" fmla="*/ 2806910 h 6728001"/>
              <a:gd name="connsiteX23" fmla="*/ 1330494 w 3450405"/>
              <a:gd name="connsiteY23" fmla="*/ 3583198 h 6728001"/>
              <a:gd name="connsiteX24" fmla="*/ 1506706 w 3450405"/>
              <a:gd name="connsiteY24" fmla="*/ 4107073 h 6728001"/>
              <a:gd name="connsiteX25" fmla="*/ 1313917 w 3450405"/>
              <a:gd name="connsiteY25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21056 w 3450405"/>
              <a:gd name="connsiteY11" fmla="*/ 1597235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82867 w 3450405"/>
              <a:gd name="connsiteY11" fmla="*/ 1638442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563856 w 3450405"/>
              <a:gd name="connsiteY14" fmla="*/ 1559134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50405"/>
              <a:gd name="connsiteY0" fmla="*/ 6728001 h 6728001"/>
              <a:gd name="connsiteX1" fmla="*/ 3080150 w 3450405"/>
              <a:gd name="connsiteY1" fmla="*/ 6709503 h 6728001"/>
              <a:gd name="connsiteX2" fmla="*/ 2530643 w 3450405"/>
              <a:gd name="connsiteY2" fmla="*/ 3878472 h 6728001"/>
              <a:gd name="connsiteX3" fmla="*/ 2442955 w 3450405"/>
              <a:gd name="connsiteY3" fmla="*/ 3482959 h 6728001"/>
              <a:gd name="connsiteX4" fmla="*/ 2713620 w 3450405"/>
              <a:gd name="connsiteY4" fmla="*/ 2866616 h 6728001"/>
              <a:gd name="connsiteX5" fmla="*/ 2754481 w 3450405"/>
              <a:gd name="connsiteY5" fmla="*/ 2192548 h 6728001"/>
              <a:gd name="connsiteX6" fmla="*/ 3402181 w 3450405"/>
              <a:gd name="connsiteY6" fmla="*/ 1301960 h 6728001"/>
              <a:gd name="connsiteX7" fmla="*/ 3187869 w 3450405"/>
              <a:gd name="connsiteY7" fmla="*/ 1178135 h 6728001"/>
              <a:gd name="connsiteX8" fmla="*/ 2421106 w 3450405"/>
              <a:gd name="connsiteY8" fmla="*/ 1821072 h 6728001"/>
              <a:gd name="connsiteX9" fmla="*/ 2764006 w 3450405"/>
              <a:gd name="connsiteY9" fmla="*/ 563772 h 6728001"/>
              <a:gd name="connsiteX10" fmla="*/ 2487781 w 3450405"/>
              <a:gd name="connsiteY10" fmla="*/ 397084 h 6728001"/>
              <a:gd name="connsiteX11" fmla="*/ 2034792 w 3450405"/>
              <a:gd name="connsiteY11" fmla="*/ 1645310 h 6728001"/>
              <a:gd name="connsiteX12" fmla="*/ 2082969 w 3450405"/>
              <a:gd name="connsiteY12" fmla="*/ 154197 h 6728001"/>
              <a:gd name="connsiteX13" fmla="*/ 1768643 w 3450405"/>
              <a:gd name="connsiteY13" fmla="*/ 163723 h 6728001"/>
              <a:gd name="connsiteX14" fmla="*/ 1625667 w 3450405"/>
              <a:gd name="connsiteY14" fmla="*/ 1620945 h 6728001"/>
              <a:gd name="connsiteX15" fmla="*/ 1482893 w 3450405"/>
              <a:gd name="connsiteY15" fmla="*/ 378035 h 6728001"/>
              <a:gd name="connsiteX16" fmla="*/ 1197144 w 3450405"/>
              <a:gd name="connsiteY16" fmla="*/ 368510 h 6728001"/>
              <a:gd name="connsiteX17" fmla="*/ 1188171 w 3450405"/>
              <a:gd name="connsiteY17" fmla="*/ 1717750 h 6728001"/>
              <a:gd name="connsiteX18" fmla="*/ 909084 w 3450405"/>
              <a:gd name="connsiteY18" fmla="*/ 2336423 h 6728001"/>
              <a:gd name="connsiteX19" fmla="*/ 227494 w 3450405"/>
              <a:gd name="connsiteY19" fmla="*/ 1822074 h 6728001"/>
              <a:gd name="connsiteX20" fmla="*/ 159816 w 3450405"/>
              <a:gd name="connsiteY20" fmla="*/ 2133742 h 6728001"/>
              <a:gd name="connsiteX21" fmla="*/ 669507 w 3450405"/>
              <a:gd name="connsiteY21" fmla="*/ 2806910 h 6728001"/>
              <a:gd name="connsiteX22" fmla="*/ 1330494 w 3450405"/>
              <a:gd name="connsiteY22" fmla="*/ 3583198 h 6728001"/>
              <a:gd name="connsiteX23" fmla="*/ 1506706 w 3450405"/>
              <a:gd name="connsiteY23" fmla="*/ 4107073 h 6728001"/>
              <a:gd name="connsiteX24" fmla="*/ 1313917 w 3450405"/>
              <a:gd name="connsiteY24" fmla="*/ 6728001 h 6728001"/>
              <a:gd name="connsiteX0" fmla="*/ 1313917 w 3432541"/>
              <a:gd name="connsiteY0" fmla="*/ 6728001 h 6728001"/>
              <a:gd name="connsiteX1" fmla="*/ 3080150 w 3432541"/>
              <a:gd name="connsiteY1" fmla="*/ 6709503 h 6728001"/>
              <a:gd name="connsiteX2" fmla="*/ 2530643 w 3432541"/>
              <a:gd name="connsiteY2" fmla="*/ 3878472 h 6728001"/>
              <a:gd name="connsiteX3" fmla="*/ 2442955 w 3432541"/>
              <a:gd name="connsiteY3" fmla="*/ 3482959 h 6728001"/>
              <a:gd name="connsiteX4" fmla="*/ 2713620 w 3432541"/>
              <a:gd name="connsiteY4" fmla="*/ 2866616 h 6728001"/>
              <a:gd name="connsiteX5" fmla="*/ 2754481 w 3432541"/>
              <a:gd name="connsiteY5" fmla="*/ 2192548 h 6728001"/>
              <a:gd name="connsiteX6" fmla="*/ 3402181 w 3432541"/>
              <a:gd name="connsiteY6" fmla="*/ 1301960 h 6728001"/>
              <a:gd name="connsiteX7" fmla="*/ 3016174 w 3432541"/>
              <a:gd name="connsiteY7" fmla="*/ 1075118 h 6728001"/>
              <a:gd name="connsiteX8" fmla="*/ 2421106 w 3432541"/>
              <a:gd name="connsiteY8" fmla="*/ 1821072 h 6728001"/>
              <a:gd name="connsiteX9" fmla="*/ 2764006 w 3432541"/>
              <a:gd name="connsiteY9" fmla="*/ 563772 h 6728001"/>
              <a:gd name="connsiteX10" fmla="*/ 2487781 w 3432541"/>
              <a:gd name="connsiteY10" fmla="*/ 397084 h 6728001"/>
              <a:gd name="connsiteX11" fmla="*/ 2034792 w 3432541"/>
              <a:gd name="connsiteY11" fmla="*/ 1645310 h 6728001"/>
              <a:gd name="connsiteX12" fmla="*/ 2082969 w 3432541"/>
              <a:gd name="connsiteY12" fmla="*/ 154197 h 6728001"/>
              <a:gd name="connsiteX13" fmla="*/ 1768643 w 3432541"/>
              <a:gd name="connsiteY13" fmla="*/ 163723 h 6728001"/>
              <a:gd name="connsiteX14" fmla="*/ 1625667 w 3432541"/>
              <a:gd name="connsiteY14" fmla="*/ 1620945 h 6728001"/>
              <a:gd name="connsiteX15" fmla="*/ 1482893 w 3432541"/>
              <a:gd name="connsiteY15" fmla="*/ 378035 h 6728001"/>
              <a:gd name="connsiteX16" fmla="*/ 1197144 w 3432541"/>
              <a:gd name="connsiteY16" fmla="*/ 368510 h 6728001"/>
              <a:gd name="connsiteX17" fmla="*/ 1188171 w 3432541"/>
              <a:gd name="connsiteY17" fmla="*/ 1717750 h 6728001"/>
              <a:gd name="connsiteX18" fmla="*/ 909084 w 3432541"/>
              <a:gd name="connsiteY18" fmla="*/ 2336423 h 6728001"/>
              <a:gd name="connsiteX19" fmla="*/ 227494 w 3432541"/>
              <a:gd name="connsiteY19" fmla="*/ 1822074 h 6728001"/>
              <a:gd name="connsiteX20" fmla="*/ 159816 w 3432541"/>
              <a:gd name="connsiteY20" fmla="*/ 2133742 h 6728001"/>
              <a:gd name="connsiteX21" fmla="*/ 669507 w 3432541"/>
              <a:gd name="connsiteY21" fmla="*/ 2806910 h 6728001"/>
              <a:gd name="connsiteX22" fmla="*/ 1330494 w 3432541"/>
              <a:gd name="connsiteY22" fmla="*/ 3583198 h 6728001"/>
              <a:gd name="connsiteX23" fmla="*/ 1506706 w 3432541"/>
              <a:gd name="connsiteY23" fmla="*/ 4107073 h 6728001"/>
              <a:gd name="connsiteX24" fmla="*/ 1313917 w 3432541"/>
              <a:gd name="connsiteY24" fmla="*/ 6728001 h 6728001"/>
              <a:gd name="connsiteX0" fmla="*/ 1313917 w 3314077"/>
              <a:gd name="connsiteY0" fmla="*/ 6728001 h 6728001"/>
              <a:gd name="connsiteX1" fmla="*/ 3080150 w 3314077"/>
              <a:gd name="connsiteY1" fmla="*/ 6709503 h 6728001"/>
              <a:gd name="connsiteX2" fmla="*/ 2530643 w 3314077"/>
              <a:gd name="connsiteY2" fmla="*/ 3878472 h 6728001"/>
              <a:gd name="connsiteX3" fmla="*/ 2442955 w 3314077"/>
              <a:gd name="connsiteY3" fmla="*/ 3482959 h 6728001"/>
              <a:gd name="connsiteX4" fmla="*/ 2713620 w 3314077"/>
              <a:gd name="connsiteY4" fmla="*/ 2866616 h 6728001"/>
              <a:gd name="connsiteX5" fmla="*/ 2754481 w 3314077"/>
              <a:gd name="connsiteY5" fmla="*/ 2192548 h 6728001"/>
              <a:gd name="connsiteX6" fmla="*/ 3271692 w 3314077"/>
              <a:gd name="connsiteY6" fmla="*/ 1150868 h 6728001"/>
              <a:gd name="connsiteX7" fmla="*/ 3016174 w 3314077"/>
              <a:gd name="connsiteY7" fmla="*/ 1075118 h 6728001"/>
              <a:gd name="connsiteX8" fmla="*/ 2421106 w 3314077"/>
              <a:gd name="connsiteY8" fmla="*/ 1821072 h 6728001"/>
              <a:gd name="connsiteX9" fmla="*/ 2764006 w 3314077"/>
              <a:gd name="connsiteY9" fmla="*/ 563772 h 6728001"/>
              <a:gd name="connsiteX10" fmla="*/ 2487781 w 3314077"/>
              <a:gd name="connsiteY10" fmla="*/ 397084 h 6728001"/>
              <a:gd name="connsiteX11" fmla="*/ 2034792 w 3314077"/>
              <a:gd name="connsiteY11" fmla="*/ 1645310 h 6728001"/>
              <a:gd name="connsiteX12" fmla="*/ 2082969 w 3314077"/>
              <a:gd name="connsiteY12" fmla="*/ 154197 h 6728001"/>
              <a:gd name="connsiteX13" fmla="*/ 1768643 w 3314077"/>
              <a:gd name="connsiteY13" fmla="*/ 163723 h 6728001"/>
              <a:gd name="connsiteX14" fmla="*/ 1625667 w 3314077"/>
              <a:gd name="connsiteY14" fmla="*/ 1620945 h 6728001"/>
              <a:gd name="connsiteX15" fmla="*/ 1482893 w 3314077"/>
              <a:gd name="connsiteY15" fmla="*/ 378035 h 6728001"/>
              <a:gd name="connsiteX16" fmla="*/ 1197144 w 3314077"/>
              <a:gd name="connsiteY16" fmla="*/ 368510 h 6728001"/>
              <a:gd name="connsiteX17" fmla="*/ 1188171 w 3314077"/>
              <a:gd name="connsiteY17" fmla="*/ 1717750 h 6728001"/>
              <a:gd name="connsiteX18" fmla="*/ 909084 w 3314077"/>
              <a:gd name="connsiteY18" fmla="*/ 2336423 h 6728001"/>
              <a:gd name="connsiteX19" fmla="*/ 227494 w 3314077"/>
              <a:gd name="connsiteY19" fmla="*/ 1822074 h 6728001"/>
              <a:gd name="connsiteX20" fmla="*/ 159816 w 3314077"/>
              <a:gd name="connsiteY20" fmla="*/ 2133742 h 6728001"/>
              <a:gd name="connsiteX21" fmla="*/ 669507 w 3314077"/>
              <a:gd name="connsiteY21" fmla="*/ 2806910 h 6728001"/>
              <a:gd name="connsiteX22" fmla="*/ 1330494 w 3314077"/>
              <a:gd name="connsiteY22" fmla="*/ 3583198 h 6728001"/>
              <a:gd name="connsiteX23" fmla="*/ 1506706 w 3314077"/>
              <a:gd name="connsiteY23" fmla="*/ 4107073 h 6728001"/>
              <a:gd name="connsiteX24" fmla="*/ 1313917 w 3314077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5291"/>
              <a:gd name="connsiteY0" fmla="*/ 6728001 h 6728001"/>
              <a:gd name="connsiteX1" fmla="*/ 3080150 w 3295291"/>
              <a:gd name="connsiteY1" fmla="*/ 6709503 h 6728001"/>
              <a:gd name="connsiteX2" fmla="*/ 2530643 w 3295291"/>
              <a:gd name="connsiteY2" fmla="*/ 3878472 h 6728001"/>
              <a:gd name="connsiteX3" fmla="*/ 2442955 w 3295291"/>
              <a:gd name="connsiteY3" fmla="*/ 3482959 h 6728001"/>
              <a:gd name="connsiteX4" fmla="*/ 2713620 w 3295291"/>
              <a:gd name="connsiteY4" fmla="*/ 2866616 h 6728001"/>
              <a:gd name="connsiteX5" fmla="*/ 2754481 w 3295291"/>
              <a:gd name="connsiteY5" fmla="*/ 2192548 h 6728001"/>
              <a:gd name="connsiteX6" fmla="*/ 3271692 w 3295291"/>
              <a:gd name="connsiteY6" fmla="*/ 1150868 h 6728001"/>
              <a:gd name="connsiteX7" fmla="*/ 3016174 w 3295291"/>
              <a:gd name="connsiteY7" fmla="*/ 1075118 h 6728001"/>
              <a:gd name="connsiteX8" fmla="*/ 2421106 w 3295291"/>
              <a:gd name="connsiteY8" fmla="*/ 1821072 h 6728001"/>
              <a:gd name="connsiteX9" fmla="*/ 2764006 w 3295291"/>
              <a:gd name="connsiteY9" fmla="*/ 563772 h 6728001"/>
              <a:gd name="connsiteX10" fmla="*/ 2487781 w 3295291"/>
              <a:gd name="connsiteY10" fmla="*/ 397084 h 6728001"/>
              <a:gd name="connsiteX11" fmla="*/ 2034792 w 3295291"/>
              <a:gd name="connsiteY11" fmla="*/ 1645310 h 6728001"/>
              <a:gd name="connsiteX12" fmla="*/ 2082969 w 3295291"/>
              <a:gd name="connsiteY12" fmla="*/ 154197 h 6728001"/>
              <a:gd name="connsiteX13" fmla="*/ 1768643 w 3295291"/>
              <a:gd name="connsiteY13" fmla="*/ 163723 h 6728001"/>
              <a:gd name="connsiteX14" fmla="*/ 1625667 w 3295291"/>
              <a:gd name="connsiteY14" fmla="*/ 1620945 h 6728001"/>
              <a:gd name="connsiteX15" fmla="*/ 1482893 w 3295291"/>
              <a:gd name="connsiteY15" fmla="*/ 378035 h 6728001"/>
              <a:gd name="connsiteX16" fmla="*/ 1197144 w 3295291"/>
              <a:gd name="connsiteY16" fmla="*/ 368510 h 6728001"/>
              <a:gd name="connsiteX17" fmla="*/ 1188171 w 3295291"/>
              <a:gd name="connsiteY17" fmla="*/ 1717750 h 6728001"/>
              <a:gd name="connsiteX18" fmla="*/ 909084 w 3295291"/>
              <a:gd name="connsiteY18" fmla="*/ 2336423 h 6728001"/>
              <a:gd name="connsiteX19" fmla="*/ 227494 w 3295291"/>
              <a:gd name="connsiteY19" fmla="*/ 1822074 h 6728001"/>
              <a:gd name="connsiteX20" fmla="*/ 159816 w 3295291"/>
              <a:gd name="connsiteY20" fmla="*/ 2133742 h 6728001"/>
              <a:gd name="connsiteX21" fmla="*/ 669507 w 3295291"/>
              <a:gd name="connsiteY21" fmla="*/ 2806910 h 6728001"/>
              <a:gd name="connsiteX22" fmla="*/ 1330494 w 3295291"/>
              <a:gd name="connsiteY22" fmla="*/ 3583198 h 6728001"/>
              <a:gd name="connsiteX23" fmla="*/ 1506706 w 3295291"/>
              <a:gd name="connsiteY23" fmla="*/ 4107073 h 6728001"/>
              <a:gd name="connsiteX24" fmla="*/ 1313917 w 3295291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30494 w 3292922"/>
              <a:gd name="connsiteY22" fmla="*/ 3583198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669507 w 3292922"/>
              <a:gd name="connsiteY21" fmla="*/ 2806910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909084 w 3292922"/>
              <a:gd name="connsiteY18" fmla="*/ 2336423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442955 w 3292922"/>
              <a:gd name="connsiteY3" fmla="*/ 3482959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713620 w 3292922"/>
              <a:gd name="connsiteY4" fmla="*/ 2866616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03735 w 3292922"/>
              <a:gd name="connsiteY4" fmla="*/ 2784203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1145 w 3292922"/>
              <a:gd name="connsiteY3" fmla="*/ 3338734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  <a:gd name="connsiteX0" fmla="*/ 1313917 w 3292922"/>
              <a:gd name="connsiteY0" fmla="*/ 6728001 h 6728001"/>
              <a:gd name="connsiteX1" fmla="*/ 3080150 w 3292922"/>
              <a:gd name="connsiteY1" fmla="*/ 6709503 h 6728001"/>
              <a:gd name="connsiteX2" fmla="*/ 2530643 w 3292922"/>
              <a:gd name="connsiteY2" fmla="*/ 3878472 h 6728001"/>
              <a:gd name="connsiteX3" fmla="*/ 2388013 w 3292922"/>
              <a:gd name="connsiteY3" fmla="*/ 3421148 h 6728001"/>
              <a:gd name="connsiteX4" fmla="*/ 2644943 w 3292922"/>
              <a:gd name="connsiteY4" fmla="*/ 2791070 h 6728001"/>
              <a:gd name="connsiteX5" fmla="*/ 2754481 w 3292922"/>
              <a:gd name="connsiteY5" fmla="*/ 2192548 h 6728001"/>
              <a:gd name="connsiteX6" fmla="*/ 3271692 w 3292922"/>
              <a:gd name="connsiteY6" fmla="*/ 1150868 h 6728001"/>
              <a:gd name="connsiteX7" fmla="*/ 2988703 w 3292922"/>
              <a:gd name="connsiteY7" fmla="*/ 1054514 h 6728001"/>
              <a:gd name="connsiteX8" fmla="*/ 2421106 w 3292922"/>
              <a:gd name="connsiteY8" fmla="*/ 1821072 h 6728001"/>
              <a:gd name="connsiteX9" fmla="*/ 2764006 w 3292922"/>
              <a:gd name="connsiteY9" fmla="*/ 563772 h 6728001"/>
              <a:gd name="connsiteX10" fmla="*/ 2487781 w 3292922"/>
              <a:gd name="connsiteY10" fmla="*/ 397084 h 6728001"/>
              <a:gd name="connsiteX11" fmla="*/ 2034792 w 3292922"/>
              <a:gd name="connsiteY11" fmla="*/ 1645310 h 6728001"/>
              <a:gd name="connsiteX12" fmla="*/ 2082969 w 3292922"/>
              <a:gd name="connsiteY12" fmla="*/ 154197 h 6728001"/>
              <a:gd name="connsiteX13" fmla="*/ 1768643 w 3292922"/>
              <a:gd name="connsiteY13" fmla="*/ 163723 h 6728001"/>
              <a:gd name="connsiteX14" fmla="*/ 1625667 w 3292922"/>
              <a:gd name="connsiteY14" fmla="*/ 1620945 h 6728001"/>
              <a:gd name="connsiteX15" fmla="*/ 1482893 w 3292922"/>
              <a:gd name="connsiteY15" fmla="*/ 378035 h 6728001"/>
              <a:gd name="connsiteX16" fmla="*/ 1197144 w 3292922"/>
              <a:gd name="connsiteY16" fmla="*/ 368510 h 6728001"/>
              <a:gd name="connsiteX17" fmla="*/ 1188171 w 3292922"/>
              <a:gd name="connsiteY17" fmla="*/ 1717750 h 6728001"/>
              <a:gd name="connsiteX18" fmla="*/ 1046440 w 3292922"/>
              <a:gd name="connsiteY18" fmla="*/ 2322687 h 6728001"/>
              <a:gd name="connsiteX19" fmla="*/ 227494 w 3292922"/>
              <a:gd name="connsiteY19" fmla="*/ 1822074 h 6728001"/>
              <a:gd name="connsiteX20" fmla="*/ 159816 w 3292922"/>
              <a:gd name="connsiteY20" fmla="*/ 2133742 h 6728001"/>
              <a:gd name="connsiteX21" fmla="*/ 861805 w 3292922"/>
              <a:gd name="connsiteY21" fmla="*/ 2861852 h 6728001"/>
              <a:gd name="connsiteX22" fmla="*/ 1378569 w 3292922"/>
              <a:gd name="connsiteY22" fmla="*/ 3432105 h 6728001"/>
              <a:gd name="connsiteX23" fmla="*/ 1506706 w 3292922"/>
              <a:gd name="connsiteY23" fmla="*/ 4107073 h 6728001"/>
              <a:gd name="connsiteX24" fmla="*/ 1313917 w 3292922"/>
              <a:gd name="connsiteY24" fmla="*/ 6728001 h 672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292922" h="6728001">
                <a:moveTo>
                  <a:pt x="1313917" y="6728001"/>
                </a:moveTo>
                <a:lnTo>
                  <a:pt x="3080150" y="6709503"/>
                </a:lnTo>
                <a:cubicBezTo>
                  <a:pt x="2901007" y="5613780"/>
                  <a:pt x="2805281" y="4930985"/>
                  <a:pt x="2530643" y="3878472"/>
                </a:cubicBezTo>
                <a:cubicBezTo>
                  <a:pt x="2496835" y="3710006"/>
                  <a:pt x="2416222" y="3623214"/>
                  <a:pt x="2388013" y="3421148"/>
                </a:cubicBezTo>
                <a:cubicBezTo>
                  <a:pt x="2488975" y="3081794"/>
                  <a:pt x="2557147" y="3039271"/>
                  <a:pt x="2644943" y="2791070"/>
                </a:cubicBezTo>
                <a:cubicBezTo>
                  <a:pt x="2710030" y="2495898"/>
                  <a:pt x="2711066" y="2456210"/>
                  <a:pt x="2754481" y="2192548"/>
                </a:cubicBezTo>
                <a:cubicBezTo>
                  <a:pt x="2746333" y="1985452"/>
                  <a:pt x="3073254" y="1479481"/>
                  <a:pt x="3271692" y="1150868"/>
                </a:cubicBezTo>
                <a:cubicBezTo>
                  <a:pt x="3356967" y="952533"/>
                  <a:pt x="3169677" y="805276"/>
                  <a:pt x="2988703" y="1054514"/>
                </a:cubicBezTo>
                <a:cubicBezTo>
                  <a:pt x="2845795" y="1216579"/>
                  <a:pt x="2581031" y="1593810"/>
                  <a:pt x="2421106" y="1821072"/>
                </a:cubicBezTo>
                <a:cubicBezTo>
                  <a:pt x="2548106" y="1401971"/>
                  <a:pt x="2665581" y="992397"/>
                  <a:pt x="2764006" y="563772"/>
                </a:cubicBezTo>
                <a:cubicBezTo>
                  <a:pt x="2813218" y="314534"/>
                  <a:pt x="2595731" y="208171"/>
                  <a:pt x="2487781" y="397084"/>
                </a:cubicBezTo>
                <a:cubicBezTo>
                  <a:pt x="2363956" y="569328"/>
                  <a:pt x="2150336" y="1369872"/>
                  <a:pt x="2034792" y="1645310"/>
                </a:cubicBezTo>
                <a:cubicBezTo>
                  <a:pt x="2091942" y="1194459"/>
                  <a:pt x="2078206" y="628860"/>
                  <a:pt x="2082969" y="154197"/>
                </a:cubicBezTo>
                <a:cubicBezTo>
                  <a:pt x="2082969" y="38309"/>
                  <a:pt x="1835318" y="-129965"/>
                  <a:pt x="1768643" y="163723"/>
                </a:cubicBezTo>
                <a:cubicBezTo>
                  <a:pt x="1682124" y="397879"/>
                  <a:pt x="1638953" y="1234968"/>
                  <a:pt x="1625667" y="1620945"/>
                </a:cubicBezTo>
                <a:cubicBezTo>
                  <a:pt x="1564339" y="1205538"/>
                  <a:pt x="1505118" y="766972"/>
                  <a:pt x="1482893" y="378035"/>
                </a:cubicBezTo>
                <a:cubicBezTo>
                  <a:pt x="1454318" y="84347"/>
                  <a:pt x="1220956" y="133560"/>
                  <a:pt x="1197144" y="368510"/>
                </a:cubicBezTo>
                <a:cubicBezTo>
                  <a:pt x="1136819" y="844760"/>
                  <a:pt x="1162771" y="1265312"/>
                  <a:pt x="1188171" y="1717750"/>
                </a:cubicBezTo>
                <a:cubicBezTo>
                  <a:pt x="1140161" y="2045735"/>
                  <a:pt x="1199686" y="2167944"/>
                  <a:pt x="1046440" y="2322687"/>
                </a:cubicBezTo>
                <a:cubicBezTo>
                  <a:pt x="855940" y="2122662"/>
                  <a:pt x="618019" y="1903036"/>
                  <a:pt x="227494" y="1822074"/>
                </a:cubicBezTo>
                <a:cubicBezTo>
                  <a:pt x="-15394" y="1795087"/>
                  <a:pt x="-102122" y="1989280"/>
                  <a:pt x="159816" y="2133742"/>
                </a:cubicBezTo>
                <a:cubicBezTo>
                  <a:pt x="345554" y="2368692"/>
                  <a:pt x="756777" y="2611448"/>
                  <a:pt x="861805" y="2861852"/>
                </a:cubicBezTo>
                <a:cubicBezTo>
                  <a:pt x="1030874" y="3125377"/>
                  <a:pt x="1206326" y="3251130"/>
                  <a:pt x="1378569" y="3432105"/>
                </a:cubicBezTo>
                <a:cubicBezTo>
                  <a:pt x="1526589" y="3620465"/>
                  <a:pt x="1509779" y="3863770"/>
                  <a:pt x="1506706" y="4107073"/>
                </a:cubicBezTo>
                <a:cubicBezTo>
                  <a:pt x="1513397" y="5266921"/>
                  <a:pt x="1464287" y="5526742"/>
                  <a:pt x="1313917" y="6728001"/>
                </a:cubicBez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9198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06\02-\color-pencil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3979"/>
            <a:ext cx="9144000" cy="53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291830"/>
            <a:ext cx="9144000" cy="18516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3628599"/>
            <a:ext cx="3115187" cy="11781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111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395536" y="159482"/>
            <a:ext cx="8352928" cy="482453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588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3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80195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969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9" r:id="rId3"/>
    <p:sldLayoutId id="2147483672" r:id="rId4"/>
    <p:sldLayoutId id="2147483661" r:id="rId5"/>
    <p:sldLayoutId id="2147483670" r:id="rId6"/>
    <p:sldLayoutId id="2147483660" r:id="rId7"/>
    <p:sldLayoutId id="2147483655" r:id="rId8"/>
    <p:sldLayoutId id="2147483662" r:id="rId9"/>
    <p:sldLayoutId id="2147483663" r:id="rId10"/>
    <p:sldLayoutId id="2147483671" r:id="rId11"/>
    <p:sldLayoutId id="2147483665" r:id="rId12"/>
    <p:sldLayoutId id="2147483666" r:id="rId13"/>
    <p:sldLayoutId id="2147483667" r:id="rId14"/>
    <p:sldLayoutId id="2147483668" r:id="rId15"/>
    <p:sldLayoutId id="2147483673" r:id="rId16"/>
    <p:sldLayoutId id="214748365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7600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815724"/>
            <a:ext cx="9144000" cy="891930"/>
          </a:xfrm>
        </p:spPr>
        <p:txBody>
          <a:bodyPr/>
          <a:lstStyle/>
          <a:p>
            <a:r>
              <a:rPr lang="en-US" altLang="ko-KR" sz="6600" dirty="0" smtClean="0">
                <a:ea typeface="맑은 고딕" pitchFamily="50" charset="-127"/>
              </a:rPr>
              <a:t>109</a:t>
            </a:r>
            <a:r>
              <a:rPr lang="zh-TW" altLang="en-US" sz="6600" dirty="0" smtClean="0">
                <a:ea typeface="맑은 고딕" pitchFamily="50" charset="-127"/>
              </a:rPr>
              <a:t>學年  高二選課說明</a:t>
            </a:r>
            <a:endParaRPr lang="en-US" altLang="ko-KR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235572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張文</a:t>
            </a:r>
            <a:r>
              <a:rPr lang="zh-TW" altLang="en-US" sz="32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承</a:t>
            </a:r>
            <a:r>
              <a:rPr lang="zh-TW" altLang="en-US" sz="3200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老師</a:t>
            </a:r>
            <a:endParaRPr lang="ko-KR" altLang="en-US" sz="32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dirty="0" smtClean="0"/>
              <a:t>學習歷程檔案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809278"/>
              </p:ext>
            </p:extLst>
          </p:nvPr>
        </p:nvGraphicFramePr>
        <p:xfrm>
          <a:off x="251521" y="771550"/>
          <a:ext cx="8635139" cy="3935424"/>
        </p:xfrm>
        <a:graphic>
          <a:graphicData uri="http://schemas.openxmlformats.org/drawingml/2006/table">
            <a:tbl>
              <a:tblPr firstRow="1" firstCol="1" bandRow="1"/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2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項目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內容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上傳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基本資料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學生學籍資料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含幹部資料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學校負責登入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修課紀錄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修習科目學分數和學業成績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學校負責登入</a:t>
                      </a:r>
                      <a:endParaRPr lang="zh-TW" sz="18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9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課程</a:t>
                      </a:r>
                      <a:r>
                        <a:rPr lang="zh-TW" sz="1800" b="1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學習</a:t>
                      </a:r>
                      <a:endParaRPr lang="en-US" altLang="zh-TW" sz="1800" b="1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成果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修習科目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具學分數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)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作業作品或書面報告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學生自行上傳，每學期至多上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傳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9</a:t>
                      </a:r>
                      <a:r>
                        <a:rPr lang="zh-TW" sz="180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件</a:t>
                      </a:r>
                      <a:endParaRPr lang="en-US" altLang="zh-TW" sz="1800" kern="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新細明體"/>
                        <a:cs typeface="Arial Unicode M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經任教教師認證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)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，每學年可勾選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6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件保存在中央資料庫。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多元表現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彈性學習時間、團體活動時間及其他表現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學生自行上傳，每學期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200Mb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，由學校或校外機構登入之資料不在此限，每學年可勾選</a:t>
                      </a:r>
                      <a:r>
                        <a:rPr lang="en-US" sz="1800" kern="100" dirty="0">
                          <a:solidFill>
                            <a:srgbClr val="000000"/>
                          </a:solidFill>
                          <a:effectLst/>
                          <a:latin typeface="新細明體"/>
                          <a:ea typeface="新細明體"/>
                          <a:cs typeface="Arial"/>
                        </a:rPr>
                        <a:t>10</a:t>
                      </a:r>
                      <a:r>
                        <a:rPr lang="zh-TW" sz="18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新細明體"/>
                          <a:cs typeface="Arial Unicode MS"/>
                        </a:rPr>
                        <a:t>件保存在中央資料庫。</a:t>
                      </a: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自傳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個人經歷、學習計畫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高三下學期由學生上傳自傳</a:t>
                      </a:r>
                      <a:r>
                        <a:rPr lang="en-US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可含學習計畫</a:t>
                      </a:r>
                      <a:r>
                        <a:rPr lang="en-US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)</a:t>
                      </a: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，可上傳數個檔案 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5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其他資料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大專院校指定審查之其他資料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高三下學期依申請之大專院校需求，由學生上傳指定資料 </a:t>
                      </a:r>
                    </a:p>
                  </a:txBody>
                  <a:tcPr marL="68185" marR="68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4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2520280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885698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627784" y="1563638"/>
            <a:ext cx="6516216" cy="1584176"/>
          </a:xfrm>
        </p:spPr>
        <p:txBody>
          <a:bodyPr/>
          <a:lstStyle/>
          <a:p>
            <a:r>
              <a:rPr lang="zh-TW" altLang="en-US" sz="4000" dirty="0" smtClean="0"/>
              <a:t>國立台北大學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企業管理學系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4128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88569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2627784" y="1563638"/>
            <a:ext cx="6516216" cy="1584176"/>
          </a:xfrm>
        </p:spPr>
        <p:txBody>
          <a:bodyPr/>
          <a:lstStyle/>
          <a:p>
            <a:r>
              <a:rPr lang="zh-TW" altLang="en-US" sz="4000" dirty="0"/>
              <a:t>輔仁</a:t>
            </a:r>
            <a:r>
              <a:rPr lang="zh-TW" altLang="en-US" sz="4000" dirty="0" smtClean="0"/>
              <a:t>大學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新聞傳播學系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36576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" y="123478"/>
            <a:ext cx="900425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23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792088"/>
          </a:xfrm>
        </p:spPr>
        <p:txBody>
          <a:bodyPr/>
          <a:lstStyle/>
          <a:p>
            <a:r>
              <a:rPr lang="zh-TW" altLang="en-US" sz="5400" dirty="0" smtClean="0"/>
              <a:t>參考網站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987574"/>
            <a:ext cx="9144000" cy="273630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en-US" altLang="zh-TW" sz="2400" dirty="0" err="1" smtClean="0"/>
              <a:t>ColleGo</a:t>
            </a:r>
            <a:r>
              <a:rPr lang="en-US" altLang="zh-TW" sz="2400" dirty="0" smtClean="0"/>
              <a:t>! </a:t>
            </a:r>
            <a:r>
              <a:rPr lang="zh-TW" altLang="en-US" sz="2400" dirty="0" smtClean="0"/>
              <a:t>大學選才和高中育才輔助系統  </a:t>
            </a:r>
            <a:endParaRPr lang="en-US" altLang="zh-TW" sz="2400" dirty="0" smtClean="0"/>
          </a:p>
          <a:p>
            <a:pPr algn="l"/>
            <a:r>
              <a:rPr lang="zh-TW" altLang="en-US" dirty="0"/>
              <a:t>      </a:t>
            </a:r>
            <a:r>
              <a:rPr lang="en-US" altLang="zh-TW" dirty="0"/>
              <a:t>https://collego.ceec.edu.tw </a:t>
            </a:r>
            <a:r>
              <a:rPr lang="en-US" altLang="zh-TW" dirty="0" smtClean="0"/>
              <a:t>    </a:t>
            </a:r>
          </a:p>
          <a:p>
            <a:pPr algn="l"/>
            <a:endParaRPr lang="en-US" altLang="zh-TW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en-US" altLang="zh-TW" sz="2400" dirty="0" smtClean="0"/>
              <a:t>111</a:t>
            </a:r>
            <a:r>
              <a:rPr lang="zh-TW" altLang="en-US" sz="2400" dirty="0"/>
              <a:t>學年度大學申請入學參採高中學習歷程資料完整版查詢系統</a:t>
            </a:r>
          </a:p>
          <a:p>
            <a:pPr algn="l"/>
            <a:r>
              <a:rPr lang="en-US" altLang="zh-TW" dirty="0" smtClean="0"/>
              <a:t>      https</a:t>
            </a:r>
            <a:r>
              <a:rPr lang="en-US" altLang="zh-TW" dirty="0"/>
              <a:t>://www.cac.edu.tw/cacportal/jbcrc/LearningPortfolios_MultiQuery/index.php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1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795886"/>
            <a:ext cx="9144000" cy="1347614"/>
          </a:xfrm>
        </p:spPr>
        <p:txBody>
          <a:bodyPr/>
          <a:lstStyle/>
          <a:p>
            <a:r>
              <a:rPr lang="zh-TW" altLang="en-US" sz="6000" dirty="0" smtClean="0"/>
              <a:t>感謝聆聽</a:t>
            </a:r>
            <a:endParaRPr lang="en-US" altLang="zh-TW" sz="6000" dirty="0" smtClean="0"/>
          </a:p>
          <a:p>
            <a:r>
              <a:rPr lang="zh-TW" altLang="en-US" sz="1800" dirty="0" smtClean="0"/>
              <a:t>請至校網參閱完整版</a:t>
            </a:r>
            <a:r>
              <a:rPr lang="zh-TW" altLang="en-US" sz="1800" i="1" dirty="0" smtClean="0"/>
              <a:t>選課輔導手冊</a:t>
            </a:r>
            <a:endParaRPr lang="en-US" altLang="zh-TW" sz="1800" i="1" dirty="0" smtClean="0"/>
          </a:p>
          <a:p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958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3312368"/>
          </a:xfrm>
        </p:spPr>
        <p:txBody>
          <a:bodyPr/>
          <a:lstStyle/>
          <a:p>
            <a:r>
              <a:rPr lang="zh-TW" altLang="en-US" sz="6000" dirty="0" smtClean="0"/>
              <a:t>該如何選課</a:t>
            </a:r>
            <a:r>
              <a:rPr lang="en-US" altLang="zh-TW" sz="6000" dirty="0" smtClean="0"/>
              <a:t>?</a:t>
            </a:r>
            <a:r>
              <a:rPr lang="zh-TW" altLang="en-US" sz="6000" dirty="0" smtClean="0"/>
              <a:t>  選學群</a:t>
            </a:r>
            <a:r>
              <a:rPr lang="en-US" altLang="zh-TW" sz="6000" dirty="0" smtClean="0"/>
              <a:t>? </a:t>
            </a:r>
          </a:p>
          <a:p>
            <a:r>
              <a:rPr lang="zh-TW" altLang="en-US" sz="6000" dirty="0" smtClean="0"/>
              <a:t>選班群</a:t>
            </a:r>
            <a:r>
              <a:rPr lang="en-US" altLang="zh-TW" sz="6000" dirty="0" smtClean="0"/>
              <a:t>?</a:t>
            </a:r>
          </a:p>
          <a:p>
            <a:r>
              <a:rPr lang="zh-TW" altLang="en-US" sz="6000" dirty="0"/>
              <a:t>找誰</a:t>
            </a:r>
            <a:r>
              <a:rPr lang="zh-TW" altLang="en-US" sz="6000" dirty="0" smtClean="0"/>
              <a:t>問</a:t>
            </a:r>
            <a:r>
              <a:rPr lang="en-US" altLang="zh-TW" sz="6000" dirty="0" smtClean="0"/>
              <a:t>?</a:t>
            </a:r>
            <a:endParaRPr lang="zh-TW" altLang="en-US" sz="6000" dirty="0"/>
          </a:p>
        </p:txBody>
      </p:sp>
      <p:sp>
        <p:nvSpPr>
          <p:cNvPr id="4" name="Rounded Rectangle 51">
            <a:extLst>
              <a:ext uri="{FF2B5EF4-FFF2-40B4-BE49-F238E27FC236}">
                <a16:creationId xmlns:a16="http://schemas.microsoft.com/office/drawing/2014/main" id="{22F5F81D-2684-4289-BB40-1E63F3CEF5CD}"/>
              </a:ext>
            </a:extLst>
          </p:cNvPr>
          <p:cNvSpPr/>
          <p:nvPr/>
        </p:nvSpPr>
        <p:spPr>
          <a:xfrm rot="18808420" flipH="1">
            <a:off x="6649517" y="2078410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ounded Rectangle 51">
            <a:extLst>
              <a:ext uri="{FF2B5EF4-FFF2-40B4-BE49-F238E27FC236}">
                <a16:creationId xmlns:a16="http://schemas.microsoft.com/office/drawing/2014/main" id="{22F5F81D-2684-4289-BB40-1E63F3CEF5CD}"/>
              </a:ext>
            </a:extLst>
          </p:cNvPr>
          <p:cNvSpPr/>
          <p:nvPr/>
        </p:nvSpPr>
        <p:spPr>
          <a:xfrm rot="12002805" flipH="1">
            <a:off x="7068523" y="2768338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ounded Rectangle 51">
            <a:extLst>
              <a:ext uri="{FF2B5EF4-FFF2-40B4-BE49-F238E27FC236}">
                <a16:creationId xmlns:a16="http://schemas.microsoft.com/office/drawing/2014/main" id="{22F5F81D-2684-4289-BB40-1E63F3CEF5CD}"/>
              </a:ext>
            </a:extLst>
          </p:cNvPr>
          <p:cNvSpPr/>
          <p:nvPr/>
        </p:nvSpPr>
        <p:spPr>
          <a:xfrm rot="17436323" flipH="1">
            <a:off x="7657629" y="3518570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864096"/>
          </a:xfrm>
        </p:spPr>
        <p:txBody>
          <a:bodyPr/>
          <a:lstStyle/>
          <a:p>
            <a:r>
              <a:rPr lang="zh-TW" altLang="en-US" sz="5400" dirty="0" smtClean="0"/>
              <a:t>課程諮詢金三角</a:t>
            </a:r>
            <a:endParaRPr lang="zh-TW" altLang="en-US" sz="5400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50A39681-8CEC-4C96-9FB8-009B12A09FEB}"/>
              </a:ext>
            </a:extLst>
          </p:cNvPr>
          <p:cNvGrpSpPr/>
          <p:nvPr/>
        </p:nvGrpSpPr>
        <p:grpSpPr>
          <a:xfrm>
            <a:off x="323528" y="915566"/>
            <a:ext cx="8496944" cy="3640197"/>
            <a:chOff x="715436" y="698848"/>
            <a:chExt cx="9304329" cy="5980190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13C74BE1-C616-4C27-A2DB-3F020E9B8C37}"/>
                </a:ext>
              </a:extLst>
            </p:cNvPr>
            <p:cNvGrpSpPr/>
            <p:nvPr/>
          </p:nvGrpSpPr>
          <p:grpSpPr>
            <a:xfrm>
              <a:off x="6085034" y="4279425"/>
              <a:ext cx="3335507" cy="2397424"/>
              <a:chOff x="3212455" y="1188099"/>
              <a:chExt cx="3757574" cy="2397424"/>
            </a:xfrm>
          </p:grpSpPr>
          <p:sp>
            <p:nvSpPr>
              <p:cNvPr id="432" name="同侧圆角矩形 2">
                <a:extLst>
                  <a:ext uri="{FF2B5EF4-FFF2-40B4-BE49-F238E27FC236}">
                    <a16:creationId xmlns:a16="http://schemas.microsoft.com/office/drawing/2014/main" id="{BB550625-8CED-4E3C-98D8-8D4C23E9F757}"/>
                  </a:ext>
                </a:extLst>
              </p:cNvPr>
              <p:cNvSpPr/>
              <p:nvPr/>
            </p:nvSpPr>
            <p:spPr>
              <a:xfrm>
                <a:off x="3224808" y="1188099"/>
                <a:ext cx="3745221" cy="1634462"/>
              </a:xfrm>
              <a:prstGeom prst="round2SameRect">
                <a:avLst>
                  <a:gd name="adj1" fmla="val 4881"/>
                  <a:gd name="adj2" fmla="val 0"/>
                </a:avLst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r>
                  <a:rPr lang="zh-TW" altLang="en-US" sz="3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課程內容</a:t>
                </a:r>
                <a:endParaRPr lang="en-US" altLang="zh-TW" sz="36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sz="3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與問題</a:t>
                </a:r>
                <a:endParaRPr lang="zh-CN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33" name="同侧圆角矩形 3">
                <a:extLst>
                  <a:ext uri="{FF2B5EF4-FFF2-40B4-BE49-F238E27FC236}">
                    <a16:creationId xmlns:a16="http://schemas.microsoft.com/office/drawing/2014/main" id="{531B86DE-0FE7-4090-AC0F-BA1D0D67D29D}"/>
                  </a:ext>
                </a:extLst>
              </p:cNvPr>
              <p:cNvSpPr/>
              <p:nvPr/>
            </p:nvSpPr>
            <p:spPr>
              <a:xfrm>
                <a:off x="3212455" y="2805448"/>
                <a:ext cx="3745221" cy="780075"/>
              </a:xfrm>
              <a:prstGeom prst="round2SameRect">
                <a:avLst>
                  <a:gd name="adj1" fmla="val 0"/>
                  <a:gd name="adj2" fmla="val 6149"/>
                </a:avLst>
              </a:prstGeom>
              <a:solidFill>
                <a:schemeClr val="accent4">
                  <a:alpha val="34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r>
                  <a:rPr lang="zh-TW" altLang="en-US" sz="3200" b="1" dirty="0" smtClean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課諮教師</a:t>
                </a:r>
                <a:endParaRPr lang="zh-CN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D1174E67-4AD1-4CDF-B12D-3575538145FE}"/>
                </a:ext>
              </a:extLst>
            </p:cNvPr>
            <p:cNvGrpSpPr/>
            <p:nvPr/>
          </p:nvGrpSpPr>
          <p:grpSpPr>
            <a:xfrm>
              <a:off x="1574808" y="4309362"/>
              <a:ext cx="3508009" cy="2369676"/>
              <a:chOff x="3324791" y="1218036"/>
              <a:chExt cx="3756177" cy="2369676"/>
            </a:xfrm>
          </p:grpSpPr>
          <p:sp>
            <p:nvSpPr>
              <p:cNvPr id="430" name="同侧圆角矩形 2">
                <a:extLst>
                  <a:ext uri="{FF2B5EF4-FFF2-40B4-BE49-F238E27FC236}">
                    <a16:creationId xmlns:a16="http://schemas.microsoft.com/office/drawing/2014/main" id="{61220BDA-4087-4848-B6D9-C744DC810248}"/>
                  </a:ext>
                </a:extLst>
              </p:cNvPr>
              <p:cNvSpPr/>
              <p:nvPr/>
            </p:nvSpPr>
            <p:spPr>
              <a:xfrm>
                <a:off x="3335746" y="1218036"/>
                <a:ext cx="3745222" cy="1605205"/>
              </a:xfrm>
              <a:prstGeom prst="round2SameRect">
                <a:avLst>
                  <a:gd name="adj1" fmla="val 4881"/>
                  <a:gd name="adj2" fmla="val 0"/>
                </a:avLst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r"/>
                <a:r>
                  <a:rPr lang="zh-TW" altLang="en-US" sz="3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家庭、班級</a:t>
                </a:r>
                <a:endParaRPr lang="en-US" altLang="zh-TW" sz="36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 algn="r"/>
                <a:r>
                  <a:rPr lang="zh-TW" altLang="en-US" sz="3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與個人因素</a:t>
                </a:r>
                <a:endParaRPr lang="zh-CN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431" name="同侧圆角矩形 3">
                <a:extLst>
                  <a:ext uri="{FF2B5EF4-FFF2-40B4-BE49-F238E27FC236}">
                    <a16:creationId xmlns:a16="http://schemas.microsoft.com/office/drawing/2014/main" id="{FE0BF5A7-294D-4A7B-AB5E-0F82852575AC}"/>
                  </a:ext>
                </a:extLst>
              </p:cNvPr>
              <p:cNvSpPr/>
              <p:nvPr/>
            </p:nvSpPr>
            <p:spPr>
              <a:xfrm>
                <a:off x="3324791" y="2834523"/>
                <a:ext cx="3745220" cy="753189"/>
              </a:xfrm>
              <a:prstGeom prst="round2SameRect">
                <a:avLst>
                  <a:gd name="adj1" fmla="val 0"/>
                  <a:gd name="adj2" fmla="val 6149"/>
                </a:avLst>
              </a:prstGeom>
              <a:solidFill>
                <a:schemeClr val="accent2">
                  <a:alpha val="34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r>
                  <a: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導師</a:t>
                </a:r>
                <a:endParaRPr lang="zh-CN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" name="组 50">
              <a:extLst>
                <a:ext uri="{FF2B5EF4-FFF2-40B4-BE49-F238E27FC236}">
                  <a16:creationId xmlns:a16="http://schemas.microsoft.com/office/drawing/2014/main" id="{26C55BAC-3D76-42E1-9BC1-D799AD3AD1AF}"/>
                </a:ext>
              </a:extLst>
            </p:cNvPr>
            <p:cNvGrpSpPr/>
            <p:nvPr/>
          </p:nvGrpSpPr>
          <p:grpSpPr>
            <a:xfrm rot="16200000" flipV="1">
              <a:off x="723495" y="4755625"/>
              <a:ext cx="1695153" cy="1711271"/>
              <a:chOff x="215567" y="2904115"/>
              <a:chExt cx="2088054" cy="2198785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72" name="Freeform 56">
                <a:extLst>
                  <a:ext uri="{FF2B5EF4-FFF2-40B4-BE49-F238E27FC236}">
                    <a16:creationId xmlns:a16="http://schemas.microsoft.com/office/drawing/2014/main" id="{06B3255B-9A51-45AC-BF6E-A2168F369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3081" y="4018074"/>
                <a:ext cx="1500540" cy="383892"/>
              </a:xfrm>
              <a:custGeom>
                <a:avLst/>
                <a:gdLst>
                  <a:gd name="T0" fmla="*/ 0 w 1114"/>
                  <a:gd name="T1" fmla="*/ 0 h 285"/>
                  <a:gd name="T2" fmla="*/ 0 w 1114"/>
                  <a:gd name="T3" fmla="*/ 34 h 285"/>
                  <a:gd name="T4" fmla="*/ 0 w 1114"/>
                  <a:gd name="T5" fmla="*/ 34 h 285"/>
                  <a:gd name="T6" fmla="*/ 3 w 1114"/>
                  <a:gd name="T7" fmla="*/ 53 h 285"/>
                  <a:gd name="T8" fmla="*/ 7 w 1114"/>
                  <a:gd name="T9" fmla="*/ 72 h 285"/>
                  <a:gd name="T10" fmla="*/ 7 w 1114"/>
                  <a:gd name="T11" fmla="*/ 72 h 285"/>
                  <a:gd name="T12" fmla="*/ 15 w 1114"/>
                  <a:gd name="T13" fmla="*/ 98 h 285"/>
                  <a:gd name="T14" fmla="*/ 15 w 1114"/>
                  <a:gd name="T15" fmla="*/ 98 h 285"/>
                  <a:gd name="T16" fmla="*/ 24 w 1114"/>
                  <a:gd name="T17" fmla="*/ 121 h 285"/>
                  <a:gd name="T18" fmla="*/ 24 w 1114"/>
                  <a:gd name="T19" fmla="*/ 121 h 285"/>
                  <a:gd name="T20" fmla="*/ 36 w 1114"/>
                  <a:gd name="T21" fmla="*/ 142 h 285"/>
                  <a:gd name="T22" fmla="*/ 36 w 1114"/>
                  <a:gd name="T23" fmla="*/ 142 h 285"/>
                  <a:gd name="T24" fmla="*/ 47 w 1114"/>
                  <a:gd name="T25" fmla="*/ 158 h 285"/>
                  <a:gd name="T26" fmla="*/ 58 w 1114"/>
                  <a:gd name="T27" fmla="*/ 173 h 285"/>
                  <a:gd name="T28" fmla="*/ 71 w 1114"/>
                  <a:gd name="T29" fmla="*/ 188 h 285"/>
                  <a:gd name="T30" fmla="*/ 85 w 1114"/>
                  <a:gd name="T31" fmla="*/ 202 h 285"/>
                  <a:gd name="T32" fmla="*/ 98 w 1114"/>
                  <a:gd name="T33" fmla="*/ 215 h 285"/>
                  <a:gd name="T34" fmla="*/ 113 w 1114"/>
                  <a:gd name="T35" fmla="*/ 226 h 285"/>
                  <a:gd name="T36" fmla="*/ 130 w 1114"/>
                  <a:gd name="T37" fmla="*/ 237 h 285"/>
                  <a:gd name="T38" fmla="*/ 147 w 1114"/>
                  <a:gd name="T39" fmla="*/ 247 h 285"/>
                  <a:gd name="T40" fmla="*/ 163 w 1114"/>
                  <a:gd name="T41" fmla="*/ 256 h 285"/>
                  <a:gd name="T42" fmla="*/ 182 w 1114"/>
                  <a:gd name="T43" fmla="*/ 264 h 285"/>
                  <a:gd name="T44" fmla="*/ 200 w 1114"/>
                  <a:gd name="T45" fmla="*/ 270 h 285"/>
                  <a:gd name="T46" fmla="*/ 219 w 1114"/>
                  <a:gd name="T47" fmla="*/ 276 h 285"/>
                  <a:gd name="T48" fmla="*/ 238 w 1114"/>
                  <a:gd name="T49" fmla="*/ 280 h 285"/>
                  <a:gd name="T50" fmla="*/ 258 w 1114"/>
                  <a:gd name="T51" fmla="*/ 283 h 285"/>
                  <a:gd name="T52" fmla="*/ 278 w 1114"/>
                  <a:gd name="T53" fmla="*/ 285 h 285"/>
                  <a:gd name="T54" fmla="*/ 298 w 1114"/>
                  <a:gd name="T55" fmla="*/ 285 h 285"/>
                  <a:gd name="T56" fmla="*/ 298 w 1114"/>
                  <a:gd name="T57" fmla="*/ 285 h 285"/>
                  <a:gd name="T58" fmla="*/ 316 w 1114"/>
                  <a:gd name="T59" fmla="*/ 285 h 285"/>
                  <a:gd name="T60" fmla="*/ 1114 w 1114"/>
                  <a:gd name="T61" fmla="*/ 285 h 285"/>
                  <a:gd name="T62" fmla="*/ 1114 w 1114"/>
                  <a:gd name="T63" fmla="*/ 285 h 285"/>
                  <a:gd name="T64" fmla="*/ 1102 w 1114"/>
                  <a:gd name="T65" fmla="*/ 260 h 285"/>
                  <a:gd name="T66" fmla="*/ 1092 w 1114"/>
                  <a:gd name="T67" fmla="*/ 234 h 285"/>
                  <a:gd name="T68" fmla="*/ 1085 w 1114"/>
                  <a:gd name="T69" fmla="*/ 208 h 285"/>
                  <a:gd name="T70" fmla="*/ 1080 w 1114"/>
                  <a:gd name="T71" fmla="*/ 184 h 285"/>
                  <a:gd name="T72" fmla="*/ 1079 w 1114"/>
                  <a:gd name="T73" fmla="*/ 158 h 285"/>
                  <a:gd name="T74" fmla="*/ 1079 w 1114"/>
                  <a:gd name="T75" fmla="*/ 134 h 285"/>
                  <a:gd name="T76" fmla="*/ 1081 w 1114"/>
                  <a:gd name="T77" fmla="*/ 110 h 285"/>
                  <a:gd name="T78" fmla="*/ 1085 w 1114"/>
                  <a:gd name="T79" fmla="*/ 87 h 285"/>
                  <a:gd name="T80" fmla="*/ 233 w 1114"/>
                  <a:gd name="T81" fmla="*/ 87 h 285"/>
                  <a:gd name="T82" fmla="*/ 233 w 1114"/>
                  <a:gd name="T83" fmla="*/ 87 h 285"/>
                  <a:gd name="T84" fmla="*/ 216 w 1114"/>
                  <a:gd name="T85" fmla="*/ 87 h 285"/>
                  <a:gd name="T86" fmla="*/ 216 w 1114"/>
                  <a:gd name="T87" fmla="*/ 87 h 285"/>
                  <a:gd name="T88" fmla="*/ 186 w 1114"/>
                  <a:gd name="T89" fmla="*/ 85 h 285"/>
                  <a:gd name="T90" fmla="*/ 155 w 1114"/>
                  <a:gd name="T91" fmla="*/ 81 h 285"/>
                  <a:gd name="T92" fmla="*/ 127 w 1114"/>
                  <a:gd name="T93" fmla="*/ 73 h 285"/>
                  <a:gd name="T94" fmla="*/ 98 w 1114"/>
                  <a:gd name="T95" fmla="*/ 64 h 285"/>
                  <a:gd name="T96" fmla="*/ 71 w 1114"/>
                  <a:gd name="T97" fmla="*/ 52 h 285"/>
                  <a:gd name="T98" fmla="*/ 46 w 1114"/>
                  <a:gd name="T99" fmla="*/ 37 h 285"/>
                  <a:gd name="T100" fmla="*/ 22 w 1114"/>
                  <a:gd name="T101" fmla="*/ 19 h 285"/>
                  <a:gd name="T102" fmla="*/ 0 w 1114"/>
                  <a:gd name="T103" fmla="*/ 0 h 285"/>
                  <a:gd name="T104" fmla="*/ 0 w 1114"/>
                  <a:gd name="T10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14" h="285">
                    <a:moveTo>
                      <a:pt x="0" y="0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3" y="53"/>
                    </a:lnTo>
                    <a:lnTo>
                      <a:pt x="7" y="72"/>
                    </a:lnTo>
                    <a:lnTo>
                      <a:pt x="7" y="72"/>
                    </a:lnTo>
                    <a:lnTo>
                      <a:pt x="15" y="98"/>
                    </a:lnTo>
                    <a:lnTo>
                      <a:pt x="15" y="98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47" y="158"/>
                    </a:lnTo>
                    <a:lnTo>
                      <a:pt x="58" y="173"/>
                    </a:lnTo>
                    <a:lnTo>
                      <a:pt x="71" y="188"/>
                    </a:lnTo>
                    <a:lnTo>
                      <a:pt x="85" y="202"/>
                    </a:lnTo>
                    <a:lnTo>
                      <a:pt x="98" y="215"/>
                    </a:lnTo>
                    <a:lnTo>
                      <a:pt x="113" y="226"/>
                    </a:lnTo>
                    <a:lnTo>
                      <a:pt x="130" y="237"/>
                    </a:lnTo>
                    <a:lnTo>
                      <a:pt x="147" y="247"/>
                    </a:lnTo>
                    <a:lnTo>
                      <a:pt x="163" y="256"/>
                    </a:lnTo>
                    <a:lnTo>
                      <a:pt x="182" y="264"/>
                    </a:lnTo>
                    <a:lnTo>
                      <a:pt x="200" y="270"/>
                    </a:lnTo>
                    <a:lnTo>
                      <a:pt x="219" y="276"/>
                    </a:lnTo>
                    <a:lnTo>
                      <a:pt x="238" y="280"/>
                    </a:lnTo>
                    <a:lnTo>
                      <a:pt x="258" y="283"/>
                    </a:lnTo>
                    <a:lnTo>
                      <a:pt x="278" y="285"/>
                    </a:lnTo>
                    <a:lnTo>
                      <a:pt x="298" y="285"/>
                    </a:lnTo>
                    <a:lnTo>
                      <a:pt x="298" y="285"/>
                    </a:lnTo>
                    <a:lnTo>
                      <a:pt x="316" y="285"/>
                    </a:lnTo>
                    <a:lnTo>
                      <a:pt x="1114" y="285"/>
                    </a:lnTo>
                    <a:lnTo>
                      <a:pt x="1114" y="285"/>
                    </a:lnTo>
                    <a:lnTo>
                      <a:pt x="1102" y="260"/>
                    </a:lnTo>
                    <a:lnTo>
                      <a:pt x="1092" y="234"/>
                    </a:lnTo>
                    <a:lnTo>
                      <a:pt x="1085" y="208"/>
                    </a:lnTo>
                    <a:lnTo>
                      <a:pt x="1080" y="184"/>
                    </a:lnTo>
                    <a:lnTo>
                      <a:pt x="1079" y="158"/>
                    </a:lnTo>
                    <a:lnTo>
                      <a:pt x="1079" y="134"/>
                    </a:lnTo>
                    <a:lnTo>
                      <a:pt x="1081" y="110"/>
                    </a:lnTo>
                    <a:lnTo>
                      <a:pt x="1085" y="87"/>
                    </a:lnTo>
                    <a:lnTo>
                      <a:pt x="233" y="87"/>
                    </a:lnTo>
                    <a:lnTo>
                      <a:pt x="233" y="87"/>
                    </a:lnTo>
                    <a:lnTo>
                      <a:pt x="216" y="87"/>
                    </a:lnTo>
                    <a:lnTo>
                      <a:pt x="216" y="87"/>
                    </a:lnTo>
                    <a:lnTo>
                      <a:pt x="186" y="85"/>
                    </a:lnTo>
                    <a:lnTo>
                      <a:pt x="155" y="81"/>
                    </a:lnTo>
                    <a:lnTo>
                      <a:pt x="127" y="73"/>
                    </a:lnTo>
                    <a:lnTo>
                      <a:pt x="98" y="64"/>
                    </a:lnTo>
                    <a:lnTo>
                      <a:pt x="71" y="52"/>
                    </a:lnTo>
                    <a:lnTo>
                      <a:pt x="46" y="37"/>
                    </a:lnTo>
                    <a:lnTo>
                      <a:pt x="22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68">
                <a:extLst>
                  <a:ext uri="{FF2B5EF4-FFF2-40B4-BE49-F238E27FC236}">
                    <a16:creationId xmlns:a16="http://schemas.microsoft.com/office/drawing/2014/main" id="{CB2E3D7E-5B20-477F-9F44-BE623A8A21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408" y="3671898"/>
                <a:ext cx="518589" cy="60615"/>
              </a:xfrm>
              <a:custGeom>
                <a:avLst/>
                <a:gdLst>
                  <a:gd name="T0" fmla="*/ 304 w 385"/>
                  <a:gd name="T1" fmla="*/ 0 h 45"/>
                  <a:gd name="T2" fmla="*/ 47 w 385"/>
                  <a:gd name="T3" fmla="*/ 5 h 45"/>
                  <a:gd name="T4" fmla="*/ 42 w 385"/>
                  <a:gd name="T5" fmla="*/ 6 h 45"/>
                  <a:gd name="T6" fmla="*/ 29 w 385"/>
                  <a:gd name="T7" fmla="*/ 9 h 45"/>
                  <a:gd name="T8" fmla="*/ 22 w 385"/>
                  <a:gd name="T9" fmla="*/ 10 h 45"/>
                  <a:gd name="T10" fmla="*/ 12 w 385"/>
                  <a:gd name="T11" fmla="*/ 16 h 45"/>
                  <a:gd name="T12" fmla="*/ 3 w 385"/>
                  <a:gd name="T13" fmla="*/ 20 h 45"/>
                  <a:gd name="T14" fmla="*/ 2 w 385"/>
                  <a:gd name="T15" fmla="*/ 21 h 45"/>
                  <a:gd name="T16" fmla="*/ 0 w 385"/>
                  <a:gd name="T17" fmla="*/ 24 h 45"/>
                  <a:gd name="T18" fmla="*/ 3 w 385"/>
                  <a:gd name="T19" fmla="*/ 27 h 45"/>
                  <a:gd name="T20" fmla="*/ 3 w 385"/>
                  <a:gd name="T21" fmla="*/ 27 h 45"/>
                  <a:gd name="T22" fmla="*/ 11 w 385"/>
                  <a:gd name="T23" fmla="*/ 27 h 45"/>
                  <a:gd name="T24" fmla="*/ 16 w 385"/>
                  <a:gd name="T25" fmla="*/ 33 h 45"/>
                  <a:gd name="T26" fmla="*/ 29 w 385"/>
                  <a:gd name="T27" fmla="*/ 36 h 45"/>
                  <a:gd name="T28" fmla="*/ 29 w 385"/>
                  <a:gd name="T29" fmla="*/ 36 h 45"/>
                  <a:gd name="T30" fmla="*/ 38 w 385"/>
                  <a:gd name="T31" fmla="*/ 36 h 45"/>
                  <a:gd name="T32" fmla="*/ 47 w 385"/>
                  <a:gd name="T33" fmla="*/ 39 h 45"/>
                  <a:gd name="T34" fmla="*/ 49 w 385"/>
                  <a:gd name="T35" fmla="*/ 39 h 45"/>
                  <a:gd name="T36" fmla="*/ 304 w 385"/>
                  <a:gd name="T37" fmla="*/ 35 h 45"/>
                  <a:gd name="T38" fmla="*/ 227 w 385"/>
                  <a:gd name="T39" fmla="*/ 40 h 45"/>
                  <a:gd name="T40" fmla="*/ 232 w 385"/>
                  <a:gd name="T41" fmla="*/ 44 h 45"/>
                  <a:gd name="T42" fmla="*/ 327 w 385"/>
                  <a:gd name="T43" fmla="*/ 44 h 45"/>
                  <a:gd name="T44" fmla="*/ 351 w 385"/>
                  <a:gd name="T45" fmla="*/ 35 h 45"/>
                  <a:gd name="T46" fmla="*/ 357 w 385"/>
                  <a:gd name="T47" fmla="*/ 33 h 45"/>
                  <a:gd name="T48" fmla="*/ 366 w 385"/>
                  <a:gd name="T49" fmla="*/ 31 h 45"/>
                  <a:gd name="T50" fmla="*/ 373 w 385"/>
                  <a:gd name="T51" fmla="*/ 29 h 45"/>
                  <a:gd name="T52" fmla="*/ 384 w 385"/>
                  <a:gd name="T53" fmla="*/ 23 h 45"/>
                  <a:gd name="T54" fmla="*/ 385 w 385"/>
                  <a:gd name="T55" fmla="*/ 17 h 45"/>
                  <a:gd name="T56" fmla="*/ 380 w 385"/>
                  <a:gd name="T57" fmla="*/ 8 h 45"/>
                  <a:gd name="T58" fmla="*/ 366 w 385"/>
                  <a:gd name="T59" fmla="*/ 4 h 45"/>
                  <a:gd name="T60" fmla="*/ 366 w 385"/>
                  <a:gd name="T61" fmla="*/ 4 h 45"/>
                  <a:gd name="T62" fmla="*/ 361 w 385"/>
                  <a:gd name="T63" fmla="*/ 4 h 45"/>
                  <a:gd name="T64" fmla="*/ 351 w 385"/>
                  <a:gd name="T65" fmla="*/ 1 h 45"/>
                  <a:gd name="T66" fmla="*/ 350 w 385"/>
                  <a:gd name="T67" fmla="*/ 1 h 45"/>
                  <a:gd name="T68" fmla="*/ 347 w 385"/>
                  <a:gd name="T6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5" h="45">
                    <a:moveTo>
                      <a:pt x="347" y="0"/>
                    </a:moveTo>
                    <a:lnTo>
                      <a:pt x="304" y="0"/>
                    </a:lnTo>
                    <a:lnTo>
                      <a:pt x="305" y="1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2" y="10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31"/>
                    </a:lnTo>
                    <a:lnTo>
                      <a:pt x="16" y="33"/>
                    </a:lnTo>
                    <a:lnTo>
                      <a:pt x="22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3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304" y="35"/>
                    </a:lnTo>
                    <a:lnTo>
                      <a:pt x="304" y="35"/>
                    </a:lnTo>
                    <a:lnTo>
                      <a:pt x="303" y="39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32" y="44"/>
                    </a:lnTo>
                    <a:lnTo>
                      <a:pt x="235" y="45"/>
                    </a:lnTo>
                    <a:lnTo>
                      <a:pt x="327" y="44"/>
                    </a:lnTo>
                    <a:lnTo>
                      <a:pt x="347" y="35"/>
                    </a:lnTo>
                    <a:lnTo>
                      <a:pt x="351" y="35"/>
                    </a:lnTo>
                    <a:lnTo>
                      <a:pt x="351" y="35"/>
                    </a:lnTo>
                    <a:lnTo>
                      <a:pt x="357" y="33"/>
                    </a:lnTo>
                    <a:lnTo>
                      <a:pt x="361" y="31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73" y="29"/>
                    </a:lnTo>
                    <a:lnTo>
                      <a:pt x="380" y="27"/>
                    </a:lnTo>
                    <a:lnTo>
                      <a:pt x="384" y="23"/>
                    </a:lnTo>
                    <a:lnTo>
                      <a:pt x="385" y="17"/>
                    </a:lnTo>
                    <a:lnTo>
                      <a:pt x="385" y="17"/>
                    </a:lnTo>
                    <a:lnTo>
                      <a:pt x="384" y="12"/>
                    </a:lnTo>
                    <a:lnTo>
                      <a:pt x="380" y="8"/>
                    </a:lnTo>
                    <a:lnTo>
                      <a:pt x="373" y="5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1" y="4"/>
                    </a:lnTo>
                    <a:lnTo>
                      <a:pt x="361" y="4"/>
                    </a:lnTo>
                    <a:lnTo>
                      <a:pt x="357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69">
                <a:extLst>
                  <a:ext uri="{FF2B5EF4-FFF2-40B4-BE49-F238E27FC236}">
                    <a16:creationId xmlns:a16="http://schemas.microsoft.com/office/drawing/2014/main" id="{606235C8-B770-463D-A3DA-B92DC831D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408" y="3671898"/>
                <a:ext cx="518589" cy="60615"/>
              </a:xfrm>
              <a:custGeom>
                <a:avLst/>
                <a:gdLst>
                  <a:gd name="T0" fmla="*/ 304 w 385"/>
                  <a:gd name="T1" fmla="*/ 0 h 45"/>
                  <a:gd name="T2" fmla="*/ 47 w 385"/>
                  <a:gd name="T3" fmla="*/ 5 h 45"/>
                  <a:gd name="T4" fmla="*/ 42 w 385"/>
                  <a:gd name="T5" fmla="*/ 6 h 45"/>
                  <a:gd name="T6" fmla="*/ 29 w 385"/>
                  <a:gd name="T7" fmla="*/ 9 h 45"/>
                  <a:gd name="T8" fmla="*/ 22 w 385"/>
                  <a:gd name="T9" fmla="*/ 10 h 45"/>
                  <a:gd name="T10" fmla="*/ 12 w 385"/>
                  <a:gd name="T11" fmla="*/ 16 h 45"/>
                  <a:gd name="T12" fmla="*/ 3 w 385"/>
                  <a:gd name="T13" fmla="*/ 20 h 45"/>
                  <a:gd name="T14" fmla="*/ 2 w 385"/>
                  <a:gd name="T15" fmla="*/ 21 h 45"/>
                  <a:gd name="T16" fmla="*/ 0 w 385"/>
                  <a:gd name="T17" fmla="*/ 24 h 45"/>
                  <a:gd name="T18" fmla="*/ 3 w 385"/>
                  <a:gd name="T19" fmla="*/ 27 h 45"/>
                  <a:gd name="T20" fmla="*/ 3 w 385"/>
                  <a:gd name="T21" fmla="*/ 27 h 45"/>
                  <a:gd name="T22" fmla="*/ 11 w 385"/>
                  <a:gd name="T23" fmla="*/ 27 h 45"/>
                  <a:gd name="T24" fmla="*/ 16 w 385"/>
                  <a:gd name="T25" fmla="*/ 33 h 45"/>
                  <a:gd name="T26" fmla="*/ 29 w 385"/>
                  <a:gd name="T27" fmla="*/ 36 h 45"/>
                  <a:gd name="T28" fmla="*/ 29 w 385"/>
                  <a:gd name="T29" fmla="*/ 36 h 45"/>
                  <a:gd name="T30" fmla="*/ 38 w 385"/>
                  <a:gd name="T31" fmla="*/ 36 h 45"/>
                  <a:gd name="T32" fmla="*/ 47 w 385"/>
                  <a:gd name="T33" fmla="*/ 39 h 45"/>
                  <a:gd name="T34" fmla="*/ 49 w 385"/>
                  <a:gd name="T35" fmla="*/ 39 h 45"/>
                  <a:gd name="T36" fmla="*/ 304 w 385"/>
                  <a:gd name="T37" fmla="*/ 35 h 45"/>
                  <a:gd name="T38" fmla="*/ 227 w 385"/>
                  <a:gd name="T39" fmla="*/ 40 h 45"/>
                  <a:gd name="T40" fmla="*/ 232 w 385"/>
                  <a:gd name="T41" fmla="*/ 44 h 45"/>
                  <a:gd name="T42" fmla="*/ 327 w 385"/>
                  <a:gd name="T43" fmla="*/ 44 h 45"/>
                  <a:gd name="T44" fmla="*/ 351 w 385"/>
                  <a:gd name="T45" fmla="*/ 35 h 45"/>
                  <a:gd name="T46" fmla="*/ 357 w 385"/>
                  <a:gd name="T47" fmla="*/ 33 h 45"/>
                  <a:gd name="T48" fmla="*/ 366 w 385"/>
                  <a:gd name="T49" fmla="*/ 31 h 45"/>
                  <a:gd name="T50" fmla="*/ 373 w 385"/>
                  <a:gd name="T51" fmla="*/ 29 h 45"/>
                  <a:gd name="T52" fmla="*/ 384 w 385"/>
                  <a:gd name="T53" fmla="*/ 23 h 45"/>
                  <a:gd name="T54" fmla="*/ 385 w 385"/>
                  <a:gd name="T55" fmla="*/ 17 h 45"/>
                  <a:gd name="T56" fmla="*/ 380 w 385"/>
                  <a:gd name="T57" fmla="*/ 8 h 45"/>
                  <a:gd name="T58" fmla="*/ 366 w 385"/>
                  <a:gd name="T59" fmla="*/ 4 h 45"/>
                  <a:gd name="T60" fmla="*/ 366 w 385"/>
                  <a:gd name="T61" fmla="*/ 4 h 45"/>
                  <a:gd name="T62" fmla="*/ 361 w 385"/>
                  <a:gd name="T63" fmla="*/ 4 h 45"/>
                  <a:gd name="T64" fmla="*/ 351 w 385"/>
                  <a:gd name="T65" fmla="*/ 1 h 45"/>
                  <a:gd name="T66" fmla="*/ 350 w 385"/>
                  <a:gd name="T67" fmla="*/ 1 h 45"/>
                  <a:gd name="T68" fmla="*/ 347 w 385"/>
                  <a:gd name="T69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5" h="45">
                    <a:moveTo>
                      <a:pt x="347" y="0"/>
                    </a:moveTo>
                    <a:lnTo>
                      <a:pt x="304" y="0"/>
                    </a:lnTo>
                    <a:lnTo>
                      <a:pt x="305" y="1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2" y="10"/>
                    </a:lnTo>
                    <a:lnTo>
                      <a:pt x="16" y="13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2" y="21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1" y="27"/>
                    </a:lnTo>
                    <a:lnTo>
                      <a:pt x="11" y="27"/>
                    </a:lnTo>
                    <a:lnTo>
                      <a:pt x="12" y="31"/>
                    </a:lnTo>
                    <a:lnTo>
                      <a:pt x="16" y="33"/>
                    </a:lnTo>
                    <a:lnTo>
                      <a:pt x="22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29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43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9" y="39"/>
                    </a:lnTo>
                    <a:lnTo>
                      <a:pt x="304" y="35"/>
                    </a:lnTo>
                    <a:lnTo>
                      <a:pt x="304" y="35"/>
                    </a:lnTo>
                    <a:lnTo>
                      <a:pt x="303" y="39"/>
                    </a:lnTo>
                    <a:lnTo>
                      <a:pt x="227" y="40"/>
                    </a:lnTo>
                    <a:lnTo>
                      <a:pt x="227" y="40"/>
                    </a:lnTo>
                    <a:lnTo>
                      <a:pt x="232" y="44"/>
                    </a:lnTo>
                    <a:lnTo>
                      <a:pt x="235" y="45"/>
                    </a:lnTo>
                    <a:lnTo>
                      <a:pt x="327" y="44"/>
                    </a:lnTo>
                    <a:lnTo>
                      <a:pt x="347" y="35"/>
                    </a:lnTo>
                    <a:lnTo>
                      <a:pt x="351" y="35"/>
                    </a:lnTo>
                    <a:lnTo>
                      <a:pt x="351" y="35"/>
                    </a:lnTo>
                    <a:lnTo>
                      <a:pt x="357" y="33"/>
                    </a:lnTo>
                    <a:lnTo>
                      <a:pt x="361" y="31"/>
                    </a:lnTo>
                    <a:lnTo>
                      <a:pt x="366" y="31"/>
                    </a:lnTo>
                    <a:lnTo>
                      <a:pt x="366" y="31"/>
                    </a:lnTo>
                    <a:lnTo>
                      <a:pt x="373" y="29"/>
                    </a:lnTo>
                    <a:lnTo>
                      <a:pt x="380" y="27"/>
                    </a:lnTo>
                    <a:lnTo>
                      <a:pt x="384" y="23"/>
                    </a:lnTo>
                    <a:lnTo>
                      <a:pt x="385" y="17"/>
                    </a:lnTo>
                    <a:lnTo>
                      <a:pt x="385" y="17"/>
                    </a:lnTo>
                    <a:lnTo>
                      <a:pt x="384" y="12"/>
                    </a:lnTo>
                    <a:lnTo>
                      <a:pt x="380" y="8"/>
                    </a:lnTo>
                    <a:lnTo>
                      <a:pt x="373" y="5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6" y="4"/>
                    </a:lnTo>
                    <a:lnTo>
                      <a:pt x="361" y="4"/>
                    </a:lnTo>
                    <a:lnTo>
                      <a:pt x="361" y="4"/>
                    </a:lnTo>
                    <a:lnTo>
                      <a:pt x="357" y="1"/>
                    </a:lnTo>
                    <a:lnTo>
                      <a:pt x="351" y="1"/>
                    </a:lnTo>
                    <a:lnTo>
                      <a:pt x="351" y="1"/>
                    </a:lnTo>
                    <a:lnTo>
                      <a:pt x="350" y="1"/>
                    </a:lnTo>
                    <a:lnTo>
                      <a:pt x="347" y="1"/>
                    </a:lnTo>
                    <a:lnTo>
                      <a:pt x="347" y="1"/>
                    </a:lnTo>
                    <a:lnTo>
                      <a:pt x="34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70">
                <a:extLst>
                  <a:ext uri="{FF2B5EF4-FFF2-40B4-BE49-F238E27FC236}">
                    <a16:creationId xmlns:a16="http://schemas.microsoft.com/office/drawing/2014/main" id="{592C6D3C-D952-4C6B-990C-313C127128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345" y="3651693"/>
                <a:ext cx="22899" cy="6736"/>
              </a:xfrm>
              <a:custGeom>
                <a:avLst/>
                <a:gdLst>
                  <a:gd name="T0" fmla="*/ 2 w 17"/>
                  <a:gd name="T1" fmla="*/ 5 h 5"/>
                  <a:gd name="T2" fmla="*/ 2 w 17"/>
                  <a:gd name="T3" fmla="*/ 5 h 5"/>
                  <a:gd name="T4" fmla="*/ 0 w 17"/>
                  <a:gd name="T5" fmla="*/ 4 h 5"/>
                  <a:gd name="T6" fmla="*/ 0 w 17"/>
                  <a:gd name="T7" fmla="*/ 2 h 5"/>
                  <a:gd name="T8" fmla="*/ 0 w 17"/>
                  <a:gd name="T9" fmla="*/ 2 h 5"/>
                  <a:gd name="T10" fmla="*/ 0 w 17"/>
                  <a:gd name="T11" fmla="*/ 0 h 5"/>
                  <a:gd name="T12" fmla="*/ 2 w 17"/>
                  <a:gd name="T13" fmla="*/ 0 h 5"/>
                  <a:gd name="T14" fmla="*/ 13 w 17"/>
                  <a:gd name="T15" fmla="*/ 0 h 5"/>
                  <a:gd name="T16" fmla="*/ 13 w 17"/>
                  <a:gd name="T17" fmla="*/ 0 h 5"/>
                  <a:gd name="T18" fmla="*/ 16 w 17"/>
                  <a:gd name="T19" fmla="*/ 0 h 5"/>
                  <a:gd name="T20" fmla="*/ 17 w 17"/>
                  <a:gd name="T21" fmla="*/ 2 h 5"/>
                  <a:gd name="T22" fmla="*/ 17 w 17"/>
                  <a:gd name="T23" fmla="*/ 2 h 5"/>
                  <a:gd name="T24" fmla="*/ 16 w 17"/>
                  <a:gd name="T25" fmla="*/ 4 h 5"/>
                  <a:gd name="T26" fmla="*/ 13 w 17"/>
                  <a:gd name="T27" fmla="*/ 5 h 5"/>
                  <a:gd name="T28" fmla="*/ 2 w 17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4"/>
                    </a:lnTo>
                    <a:lnTo>
                      <a:pt x="13" y="5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71">
                <a:extLst>
                  <a:ext uri="{FF2B5EF4-FFF2-40B4-BE49-F238E27FC236}">
                    <a16:creationId xmlns:a16="http://schemas.microsoft.com/office/drawing/2014/main" id="{E17A57E9-E243-4DF5-B315-4D4BA6969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469" y="3630141"/>
                <a:ext cx="505119" cy="41758"/>
              </a:xfrm>
              <a:custGeom>
                <a:avLst/>
                <a:gdLst>
                  <a:gd name="T0" fmla="*/ 19 w 375"/>
                  <a:gd name="T1" fmla="*/ 31 h 31"/>
                  <a:gd name="T2" fmla="*/ 19 w 375"/>
                  <a:gd name="T3" fmla="*/ 31 h 31"/>
                  <a:gd name="T4" fmla="*/ 11 w 375"/>
                  <a:gd name="T5" fmla="*/ 31 h 31"/>
                  <a:gd name="T6" fmla="*/ 5 w 375"/>
                  <a:gd name="T7" fmla="*/ 28 h 31"/>
                  <a:gd name="T8" fmla="*/ 1 w 375"/>
                  <a:gd name="T9" fmla="*/ 24 h 31"/>
                  <a:gd name="T10" fmla="*/ 0 w 375"/>
                  <a:gd name="T11" fmla="*/ 18 h 31"/>
                  <a:gd name="T12" fmla="*/ 0 w 375"/>
                  <a:gd name="T13" fmla="*/ 18 h 31"/>
                  <a:gd name="T14" fmla="*/ 1 w 375"/>
                  <a:gd name="T15" fmla="*/ 13 h 31"/>
                  <a:gd name="T16" fmla="*/ 5 w 375"/>
                  <a:gd name="T17" fmla="*/ 9 h 31"/>
                  <a:gd name="T18" fmla="*/ 11 w 375"/>
                  <a:gd name="T19" fmla="*/ 6 h 31"/>
                  <a:gd name="T20" fmla="*/ 19 w 375"/>
                  <a:gd name="T21" fmla="*/ 5 h 31"/>
                  <a:gd name="T22" fmla="*/ 355 w 375"/>
                  <a:gd name="T23" fmla="*/ 0 h 31"/>
                  <a:gd name="T24" fmla="*/ 355 w 375"/>
                  <a:gd name="T25" fmla="*/ 0 h 31"/>
                  <a:gd name="T26" fmla="*/ 363 w 375"/>
                  <a:gd name="T27" fmla="*/ 0 h 31"/>
                  <a:gd name="T28" fmla="*/ 369 w 375"/>
                  <a:gd name="T29" fmla="*/ 2 h 31"/>
                  <a:gd name="T30" fmla="*/ 373 w 375"/>
                  <a:gd name="T31" fmla="*/ 6 h 31"/>
                  <a:gd name="T32" fmla="*/ 375 w 375"/>
                  <a:gd name="T33" fmla="*/ 12 h 31"/>
                  <a:gd name="T34" fmla="*/ 375 w 375"/>
                  <a:gd name="T35" fmla="*/ 12 h 31"/>
                  <a:gd name="T36" fmla="*/ 373 w 375"/>
                  <a:gd name="T37" fmla="*/ 17 h 31"/>
                  <a:gd name="T38" fmla="*/ 370 w 375"/>
                  <a:gd name="T39" fmla="*/ 21 h 31"/>
                  <a:gd name="T40" fmla="*/ 363 w 375"/>
                  <a:gd name="T41" fmla="*/ 24 h 31"/>
                  <a:gd name="T42" fmla="*/ 356 w 375"/>
                  <a:gd name="T43" fmla="*/ 25 h 31"/>
                  <a:gd name="T44" fmla="*/ 19 w 375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75" h="31">
                    <a:moveTo>
                      <a:pt x="19" y="31"/>
                    </a:moveTo>
                    <a:lnTo>
                      <a:pt x="19" y="31"/>
                    </a:lnTo>
                    <a:lnTo>
                      <a:pt x="11" y="31"/>
                    </a:lnTo>
                    <a:lnTo>
                      <a:pt x="5" y="28"/>
                    </a:lnTo>
                    <a:lnTo>
                      <a:pt x="1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5" y="9"/>
                    </a:lnTo>
                    <a:lnTo>
                      <a:pt x="11" y="6"/>
                    </a:lnTo>
                    <a:lnTo>
                      <a:pt x="19" y="5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3" y="6"/>
                    </a:lnTo>
                    <a:lnTo>
                      <a:pt x="375" y="12"/>
                    </a:lnTo>
                    <a:lnTo>
                      <a:pt x="375" y="12"/>
                    </a:lnTo>
                    <a:lnTo>
                      <a:pt x="373" y="17"/>
                    </a:lnTo>
                    <a:lnTo>
                      <a:pt x="370" y="21"/>
                    </a:lnTo>
                    <a:lnTo>
                      <a:pt x="363" y="24"/>
                    </a:lnTo>
                    <a:lnTo>
                      <a:pt x="356" y="25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72">
                <a:extLst>
                  <a:ext uri="{FF2B5EF4-FFF2-40B4-BE49-F238E27FC236}">
                    <a16:creationId xmlns:a16="http://schemas.microsoft.com/office/drawing/2014/main" id="{4F5892AD-F5A8-4BE1-8204-7CCC45F56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102" y="3623407"/>
                <a:ext cx="452587" cy="53879"/>
              </a:xfrm>
              <a:custGeom>
                <a:avLst/>
                <a:gdLst>
                  <a:gd name="T0" fmla="*/ 16 w 336"/>
                  <a:gd name="T1" fmla="*/ 40 h 40"/>
                  <a:gd name="T2" fmla="*/ 16 w 336"/>
                  <a:gd name="T3" fmla="*/ 40 h 40"/>
                  <a:gd name="T4" fmla="*/ 9 w 336"/>
                  <a:gd name="T5" fmla="*/ 38 h 40"/>
                  <a:gd name="T6" fmla="*/ 4 w 336"/>
                  <a:gd name="T7" fmla="*/ 34 h 40"/>
                  <a:gd name="T8" fmla="*/ 1 w 336"/>
                  <a:gd name="T9" fmla="*/ 29 h 40"/>
                  <a:gd name="T10" fmla="*/ 0 w 336"/>
                  <a:gd name="T11" fmla="*/ 23 h 40"/>
                  <a:gd name="T12" fmla="*/ 0 w 336"/>
                  <a:gd name="T13" fmla="*/ 23 h 40"/>
                  <a:gd name="T14" fmla="*/ 1 w 336"/>
                  <a:gd name="T15" fmla="*/ 17 h 40"/>
                  <a:gd name="T16" fmla="*/ 4 w 336"/>
                  <a:gd name="T17" fmla="*/ 11 h 40"/>
                  <a:gd name="T18" fmla="*/ 9 w 336"/>
                  <a:gd name="T19" fmla="*/ 7 h 40"/>
                  <a:gd name="T20" fmla="*/ 16 w 336"/>
                  <a:gd name="T21" fmla="*/ 6 h 40"/>
                  <a:gd name="T22" fmla="*/ 318 w 336"/>
                  <a:gd name="T23" fmla="*/ 0 h 40"/>
                  <a:gd name="T24" fmla="*/ 318 w 336"/>
                  <a:gd name="T25" fmla="*/ 0 h 40"/>
                  <a:gd name="T26" fmla="*/ 325 w 336"/>
                  <a:gd name="T27" fmla="*/ 2 h 40"/>
                  <a:gd name="T28" fmla="*/ 330 w 336"/>
                  <a:gd name="T29" fmla="*/ 6 h 40"/>
                  <a:gd name="T30" fmla="*/ 334 w 336"/>
                  <a:gd name="T31" fmla="*/ 11 h 40"/>
                  <a:gd name="T32" fmla="*/ 336 w 336"/>
                  <a:gd name="T33" fmla="*/ 17 h 40"/>
                  <a:gd name="T34" fmla="*/ 336 w 336"/>
                  <a:gd name="T35" fmla="*/ 17 h 40"/>
                  <a:gd name="T36" fmla="*/ 334 w 336"/>
                  <a:gd name="T37" fmla="*/ 23 h 40"/>
                  <a:gd name="T38" fmla="*/ 330 w 336"/>
                  <a:gd name="T39" fmla="*/ 29 h 40"/>
                  <a:gd name="T40" fmla="*/ 325 w 336"/>
                  <a:gd name="T41" fmla="*/ 33 h 40"/>
                  <a:gd name="T42" fmla="*/ 318 w 336"/>
                  <a:gd name="T43" fmla="*/ 34 h 40"/>
                  <a:gd name="T44" fmla="*/ 16 w 336"/>
                  <a:gd name="T4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36" h="40">
                    <a:moveTo>
                      <a:pt x="16" y="40"/>
                    </a:moveTo>
                    <a:lnTo>
                      <a:pt x="16" y="40"/>
                    </a:lnTo>
                    <a:lnTo>
                      <a:pt x="9" y="38"/>
                    </a:lnTo>
                    <a:lnTo>
                      <a:pt x="4" y="34"/>
                    </a:lnTo>
                    <a:lnTo>
                      <a:pt x="1" y="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17"/>
                    </a:lnTo>
                    <a:lnTo>
                      <a:pt x="4" y="11"/>
                    </a:lnTo>
                    <a:lnTo>
                      <a:pt x="9" y="7"/>
                    </a:lnTo>
                    <a:lnTo>
                      <a:pt x="16" y="6"/>
                    </a:lnTo>
                    <a:lnTo>
                      <a:pt x="318" y="0"/>
                    </a:lnTo>
                    <a:lnTo>
                      <a:pt x="318" y="0"/>
                    </a:lnTo>
                    <a:lnTo>
                      <a:pt x="325" y="2"/>
                    </a:lnTo>
                    <a:lnTo>
                      <a:pt x="330" y="6"/>
                    </a:lnTo>
                    <a:lnTo>
                      <a:pt x="334" y="11"/>
                    </a:lnTo>
                    <a:lnTo>
                      <a:pt x="336" y="17"/>
                    </a:lnTo>
                    <a:lnTo>
                      <a:pt x="336" y="17"/>
                    </a:lnTo>
                    <a:lnTo>
                      <a:pt x="334" y="23"/>
                    </a:lnTo>
                    <a:lnTo>
                      <a:pt x="330" y="29"/>
                    </a:lnTo>
                    <a:lnTo>
                      <a:pt x="325" y="33"/>
                    </a:lnTo>
                    <a:lnTo>
                      <a:pt x="318" y="34"/>
                    </a:lnTo>
                    <a:lnTo>
                      <a:pt x="16" y="40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73">
                <a:extLst>
                  <a:ext uri="{FF2B5EF4-FFF2-40B4-BE49-F238E27FC236}">
                    <a16:creationId xmlns:a16="http://schemas.microsoft.com/office/drawing/2014/main" id="{2683DDDC-46E1-4E0D-AA4F-C34EC9FCF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764" y="3622060"/>
                <a:ext cx="168373" cy="63309"/>
              </a:xfrm>
              <a:custGeom>
                <a:avLst/>
                <a:gdLst>
                  <a:gd name="T0" fmla="*/ 120 w 125"/>
                  <a:gd name="T1" fmla="*/ 35 h 47"/>
                  <a:gd name="T2" fmla="*/ 99 w 125"/>
                  <a:gd name="T3" fmla="*/ 46 h 47"/>
                  <a:gd name="T4" fmla="*/ 8 w 125"/>
                  <a:gd name="T5" fmla="*/ 47 h 47"/>
                  <a:gd name="T6" fmla="*/ 8 w 125"/>
                  <a:gd name="T7" fmla="*/ 47 h 47"/>
                  <a:gd name="T8" fmla="*/ 6 w 125"/>
                  <a:gd name="T9" fmla="*/ 45 h 47"/>
                  <a:gd name="T10" fmla="*/ 0 w 125"/>
                  <a:gd name="T11" fmla="*/ 41 h 47"/>
                  <a:gd name="T12" fmla="*/ 76 w 125"/>
                  <a:gd name="T13" fmla="*/ 39 h 47"/>
                  <a:gd name="T14" fmla="*/ 76 w 125"/>
                  <a:gd name="T15" fmla="*/ 39 h 47"/>
                  <a:gd name="T16" fmla="*/ 77 w 125"/>
                  <a:gd name="T17" fmla="*/ 37 h 47"/>
                  <a:gd name="T18" fmla="*/ 80 w 125"/>
                  <a:gd name="T19" fmla="*/ 28 h 47"/>
                  <a:gd name="T20" fmla="*/ 81 w 125"/>
                  <a:gd name="T21" fmla="*/ 23 h 47"/>
                  <a:gd name="T22" fmla="*/ 81 w 125"/>
                  <a:gd name="T23" fmla="*/ 16 h 47"/>
                  <a:gd name="T24" fmla="*/ 80 w 125"/>
                  <a:gd name="T25" fmla="*/ 8 h 47"/>
                  <a:gd name="T26" fmla="*/ 77 w 125"/>
                  <a:gd name="T27" fmla="*/ 1 h 47"/>
                  <a:gd name="T28" fmla="*/ 120 w 125"/>
                  <a:gd name="T29" fmla="*/ 0 h 47"/>
                  <a:gd name="T30" fmla="*/ 120 w 125"/>
                  <a:gd name="T31" fmla="*/ 0 h 47"/>
                  <a:gd name="T32" fmla="*/ 122 w 125"/>
                  <a:gd name="T33" fmla="*/ 4 h 47"/>
                  <a:gd name="T34" fmla="*/ 125 w 125"/>
                  <a:gd name="T35" fmla="*/ 11 h 47"/>
                  <a:gd name="T36" fmla="*/ 125 w 125"/>
                  <a:gd name="T37" fmla="*/ 16 h 47"/>
                  <a:gd name="T38" fmla="*/ 125 w 125"/>
                  <a:gd name="T39" fmla="*/ 23 h 47"/>
                  <a:gd name="T40" fmla="*/ 123 w 125"/>
                  <a:gd name="T41" fmla="*/ 28 h 47"/>
                  <a:gd name="T42" fmla="*/ 120 w 125"/>
                  <a:gd name="T43" fmla="*/ 35 h 47"/>
                  <a:gd name="T44" fmla="*/ 120 w 125"/>
                  <a:gd name="T45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47">
                    <a:moveTo>
                      <a:pt x="120" y="35"/>
                    </a:moveTo>
                    <a:lnTo>
                      <a:pt x="99" y="46"/>
                    </a:lnTo>
                    <a:lnTo>
                      <a:pt x="8" y="47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0" y="41"/>
                    </a:lnTo>
                    <a:lnTo>
                      <a:pt x="76" y="39"/>
                    </a:lnTo>
                    <a:lnTo>
                      <a:pt x="76" y="39"/>
                    </a:lnTo>
                    <a:lnTo>
                      <a:pt x="77" y="37"/>
                    </a:lnTo>
                    <a:lnTo>
                      <a:pt x="80" y="28"/>
                    </a:lnTo>
                    <a:lnTo>
                      <a:pt x="81" y="23"/>
                    </a:lnTo>
                    <a:lnTo>
                      <a:pt x="81" y="16"/>
                    </a:lnTo>
                    <a:lnTo>
                      <a:pt x="80" y="8"/>
                    </a:lnTo>
                    <a:lnTo>
                      <a:pt x="77" y="1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22" y="4"/>
                    </a:lnTo>
                    <a:lnTo>
                      <a:pt x="125" y="11"/>
                    </a:lnTo>
                    <a:lnTo>
                      <a:pt x="125" y="16"/>
                    </a:lnTo>
                    <a:lnTo>
                      <a:pt x="125" y="23"/>
                    </a:lnTo>
                    <a:lnTo>
                      <a:pt x="123" y="28"/>
                    </a:lnTo>
                    <a:lnTo>
                      <a:pt x="120" y="35"/>
                    </a:lnTo>
                    <a:lnTo>
                      <a:pt x="120" y="35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74">
                <a:extLst>
                  <a:ext uri="{FF2B5EF4-FFF2-40B4-BE49-F238E27FC236}">
                    <a16:creationId xmlns:a16="http://schemas.microsoft.com/office/drawing/2014/main" id="{94373D9A-1AD5-4F38-93A9-9F3D550EA1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4406" y="3554711"/>
                <a:ext cx="145474" cy="105065"/>
              </a:xfrm>
              <a:custGeom>
                <a:avLst/>
                <a:gdLst>
                  <a:gd name="T0" fmla="*/ 17 w 108"/>
                  <a:gd name="T1" fmla="*/ 27 h 78"/>
                  <a:gd name="T2" fmla="*/ 21 w 108"/>
                  <a:gd name="T3" fmla="*/ 37 h 78"/>
                  <a:gd name="T4" fmla="*/ 79 w 108"/>
                  <a:gd name="T5" fmla="*/ 65 h 78"/>
                  <a:gd name="T6" fmla="*/ 83 w 108"/>
                  <a:gd name="T7" fmla="*/ 65 h 78"/>
                  <a:gd name="T8" fmla="*/ 82 w 108"/>
                  <a:gd name="T9" fmla="*/ 61 h 78"/>
                  <a:gd name="T10" fmla="*/ 25 w 108"/>
                  <a:gd name="T11" fmla="*/ 34 h 78"/>
                  <a:gd name="T12" fmla="*/ 23 w 108"/>
                  <a:gd name="T13" fmla="*/ 27 h 78"/>
                  <a:gd name="T14" fmla="*/ 71 w 108"/>
                  <a:gd name="T15" fmla="*/ 20 h 78"/>
                  <a:gd name="T16" fmla="*/ 73 w 108"/>
                  <a:gd name="T17" fmla="*/ 26 h 78"/>
                  <a:gd name="T18" fmla="*/ 73 w 108"/>
                  <a:gd name="T19" fmla="*/ 26 h 78"/>
                  <a:gd name="T20" fmla="*/ 75 w 108"/>
                  <a:gd name="T21" fmla="*/ 23 h 78"/>
                  <a:gd name="T22" fmla="*/ 25 w 108"/>
                  <a:gd name="T23" fmla="*/ 15 h 78"/>
                  <a:gd name="T24" fmla="*/ 27 w 108"/>
                  <a:gd name="T25" fmla="*/ 20 h 78"/>
                  <a:gd name="T26" fmla="*/ 29 w 108"/>
                  <a:gd name="T27" fmla="*/ 19 h 78"/>
                  <a:gd name="T28" fmla="*/ 33 w 108"/>
                  <a:gd name="T29" fmla="*/ 18 h 78"/>
                  <a:gd name="T30" fmla="*/ 2 w 108"/>
                  <a:gd name="T31" fmla="*/ 14 h 78"/>
                  <a:gd name="T32" fmla="*/ 1 w 108"/>
                  <a:gd name="T33" fmla="*/ 27 h 78"/>
                  <a:gd name="T34" fmla="*/ 4 w 108"/>
                  <a:gd name="T35" fmla="*/ 37 h 78"/>
                  <a:gd name="T36" fmla="*/ 15 w 108"/>
                  <a:gd name="T37" fmla="*/ 46 h 78"/>
                  <a:gd name="T38" fmla="*/ 83 w 108"/>
                  <a:gd name="T39" fmla="*/ 77 h 78"/>
                  <a:gd name="T40" fmla="*/ 87 w 108"/>
                  <a:gd name="T41" fmla="*/ 78 h 78"/>
                  <a:gd name="T42" fmla="*/ 102 w 108"/>
                  <a:gd name="T43" fmla="*/ 72 h 78"/>
                  <a:gd name="T44" fmla="*/ 106 w 108"/>
                  <a:gd name="T45" fmla="*/ 64 h 78"/>
                  <a:gd name="T46" fmla="*/ 102 w 108"/>
                  <a:gd name="T47" fmla="*/ 46 h 78"/>
                  <a:gd name="T48" fmla="*/ 69 w 108"/>
                  <a:gd name="T49" fmla="*/ 29 h 78"/>
                  <a:gd name="T50" fmla="*/ 94 w 108"/>
                  <a:gd name="T51" fmla="*/ 46 h 78"/>
                  <a:gd name="T52" fmla="*/ 102 w 108"/>
                  <a:gd name="T53" fmla="*/ 60 h 78"/>
                  <a:gd name="T54" fmla="*/ 98 w 108"/>
                  <a:gd name="T55" fmla="*/ 69 h 78"/>
                  <a:gd name="T56" fmla="*/ 87 w 108"/>
                  <a:gd name="T57" fmla="*/ 73 h 78"/>
                  <a:gd name="T58" fmla="*/ 17 w 108"/>
                  <a:gd name="T59" fmla="*/ 41 h 78"/>
                  <a:gd name="T60" fmla="*/ 6 w 108"/>
                  <a:gd name="T61" fmla="*/ 30 h 78"/>
                  <a:gd name="T62" fmla="*/ 6 w 108"/>
                  <a:gd name="T63" fmla="*/ 16 h 78"/>
                  <a:gd name="T64" fmla="*/ 47 w 108"/>
                  <a:gd name="T65" fmla="*/ 19 h 78"/>
                  <a:gd name="T66" fmla="*/ 48 w 108"/>
                  <a:gd name="T67" fmla="*/ 22 h 78"/>
                  <a:gd name="T68" fmla="*/ 59 w 108"/>
                  <a:gd name="T69" fmla="*/ 30 h 78"/>
                  <a:gd name="T70" fmla="*/ 39 w 108"/>
                  <a:gd name="T71" fmla="*/ 15 h 78"/>
                  <a:gd name="T72" fmla="*/ 8 w 108"/>
                  <a:gd name="T73" fmla="*/ 7 h 78"/>
                  <a:gd name="T74" fmla="*/ 9 w 108"/>
                  <a:gd name="T75" fmla="*/ 12 h 78"/>
                  <a:gd name="T76" fmla="*/ 8 w 108"/>
                  <a:gd name="T77" fmla="*/ 7 h 78"/>
                  <a:gd name="T78" fmla="*/ 17 w 108"/>
                  <a:gd name="T79" fmla="*/ 2 h 78"/>
                  <a:gd name="T80" fmla="*/ 19 w 108"/>
                  <a:gd name="T81" fmla="*/ 6 h 78"/>
                  <a:gd name="T82" fmla="*/ 25 w 108"/>
                  <a:gd name="T83" fmla="*/ 6 h 78"/>
                  <a:gd name="T84" fmla="*/ 66 w 108"/>
                  <a:gd name="T85" fmla="*/ 22 h 78"/>
                  <a:gd name="T86" fmla="*/ 36 w 108"/>
                  <a:gd name="T87" fmla="*/ 3 h 78"/>
                  <a:gd name="T88" fmla="*/ 24 w 108"/>
                  <a:gd name="T8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8" h="78">
                    <a:moveTo>
                      <a:pt x="19" y="22"/>
                    </a:moveTo>
                    <a:lnTo>
                      <a:pt x="19" y="22"/>
                    </a:lnTo>
                    <a:lnTo>
                      <a:pt x="17" y="27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7"/>
                    </a:lnTo>
                    <a:lnTo>
                      <a:pt x="27" y="41"/>
                    </a:lnTo>
                    <a:lnTo>
                      <a:pt x="79" y="65"/>
                    </a:lnTo>
                    <a:lnTo>
                      <a:pt x="79" y="65"/>
                    </a:lnTo>
                    <a:lnTo>
                      <a:pt x="81" y="66"/>
                    </a:lnTo>
                    <a:lnTo>
                      <a:pt x="81" y="66"/>
                    </a:lnTo>
                    <a:lnTo>
                      <a:pt x="83" y="65"/>
                    </a:lnTo>
                    <a:lnTo>
                      <a:pt x="83" y="65"/>
                    </a:lnTo>
                    <a:lnTo>
                      <a:pt x="83" y="62"/>
                    </a:lnTo>
                    <a:lnTo>
                      <a:pt x="82" y="61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5" y="34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3" y="27"/>
                    </a:lnTo>
                    <a:lnTo>
                      <a:pt x="24" y="24"/>
                    </a:lnTo>
                    <a:lnTo>
                      <a:pt x="19" y="22"/>
                    </a:lnTo>
                    <a:close/>
                    <a:moveTo>
                      <a:pt x="71" y="20"/>
                    </a:moveTo>
                    <a:lnTo>
                      <a:pt x="71" y="20"/>
                    </a:lnTo>
                    <a:lnTo>
                      <a:pt x="70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5" y="24"/>
                    </a:lnTo>
                    <a:lnTo>
                      <a:pt x="75" y="24"/>
                    </a:lnTo>
                    <a:lnTo>
                      <a:pt x="75" y="23"/>
                    </a:lnTo>
                    <a:lnTo>
                      <a:pt x="74" y="20"/>
                    </a:lnTo>
                    <a:lnTo>
                      <a:pt x="71" y="20"/>
                    </a:lnTo>
                    <a:close/>
                    <a:moveTo>
                      <a:pt x="25" y="15"/>
                    </a:moveTo>
                    <a:lnTo>
                      <a:pt x="25" y="15"/>
                    </a:lnTo>
                    <a:lnTo>
                      <a:pt x="21" y="18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3" y="18"/>
                    </a:lnTo>
                    <a:lnTo>
                      <a:pt x="25" y="15"/>
                    </a:lnTo>
                    <a:close/>
                    <a:moveTo>
                      <a:pt x="2" y="14"/>
                    </a:move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4" y="37"/>
                    </a:lnTo>
                    <a:lnTo>
                      <a:pt x="6" y="39"/>
                    </a:lnTo>
                    <a:lnTo>
                      <a:pt x="10" y="43"/>
                    </a:lnTo>
                    <a:lnTo>
                      <a:pt x="15" y="46"/>
                    </a:lnTo>
                    <a:lnTo>
                      <a:pt x="79" y="76"/>
                    </a:lnTo>
                    <a:lnTo>
                      <a:pt x="79" y="76"/>
                    </a:lnTo>
                    <a:lnTo>
                      <a:pt x="83" y="77"/>
                    </a:lnTo>
                    <a:lnTo>
                      <a:pt x="83" y="77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3" y="77"/>
                    </a:lnTo>
                    <a:lnTo>
                      <a:pt x="98" y="76"/>
                    </a:lnTo>
                    <a:lnTo>
                      <a:pt x="102" y="72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8" y="60"/>
                    </a:lnTo>
                    <a:lnTo>
                      <a:pt x="106" y="53"/>
                    </a:lnTo>
                    <a:lnTo>
                      <a:pt x="102" y="46"/>
                    </a:lnTo>
                    <a:lnTo>
                      <a:pt x="96" y="42"/>
                    </a:lnTo>
                    <a:lnTo>
                      <a:pt x="69" y="29"/>
                    </a:lnTo>
                    <a:lnTo>
                      <a:pt x="69" y="29"/>
                    </a:lnTo>
                    <a:lnTo>
                      <a:pt x="64" y="33"/>
                    </a:lnTo>
                    <a:lnTo>
                      <a:pt x="94" y="46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1" y="54"/>
                    </a:lnTo>
                    <a:lnTo>
                      <a:pt x="102" y="60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98" y="69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7" y="73"/>
                    </a:lnTo>
                    <a:lnTo>
                      <a:pt x="87" y="73"/>
                    </a:lnTo>
                    <a:lnTo>
                      <a:pt x="81" y="72"/>
                    </a:lnTo>
                    <a:lnTo>
                      <a:pt x="17" y="41"/>
                    </a:lnTo>
                    <a:lnTo>
                      <a:pt x="17" y="41"/>
                    </a:lnTo>
                    <a:lnTo>
                      <a:pt x="10" y="37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6"/>
                    </a:lnTo>
                    <a:lnTo>
                      <a:pt x="2" y="14"/>
                    </a:lnTo>
                    <a:close/>
                    <a:moveTo>
                      <a:pt x="35" y="14"/>
                    </a:moveTo>
                    <a:lnTo>
                      <a:pt x="47" y="19"/>
                    </a:lnTo>
                    <a:lnTo>
                      <a:pt x="47" y="19"/>
                    </a:lnTo>
                    <a:lnTo>
                      <a:pt x="48" y="2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7" y="23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3" y="26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5" y="14"/>
                    </a:lnTo>
                    <a:close/>
                    <a:moveTo>
                      <a:pt x="8" y="7"/>
                    </a:moveTo>
                    <a:lnTo>
                      <a:pt x="8" y="7"/>
                    </a:lnTo>
                    <a:lnTo>
                      <a:pt x="5" y="10"/>
                    </a:lnTo>
                    <a:lnTo>
                      <a:pt x="9" y="12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8" y="7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3" y="3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7" y="18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75">
                <a:extLst>
                  <a:ext uri="{FF2B5EF4-FFF2-40B4-BE49-F238E27FC236}">
                    <a16:creationId xmlns:a16="http://schemas.microsoft.com/office/drawing/2014/main" id="{A6560E02-17D7-4378-922A-8E53BB2DE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7305" y="3584345"/>
                <a:ext cx="88901" cy="59267"/>
              </a:xfrm>
              <a:custGeom>
                <a:avLst/>
                <a:gdLst>
                  <a:gd name="T0" fmla="*/ 2 w 66"/>
                  <a:gd name="T1" fmla="*/ 0 h 44"/>
                  <a:gd name="T2" fmla="*/ 2 w 66"/>
                  <a:gd name="T3" fmla="*/ 0 h 44"/>
                  <a:gd name="T4" fmla="*/ 0 w 66"/>
                  <a:gd name="T5" fmla="*/ 5 h 44"/>
                  <a:gd name="T6" fmla="*/ 2 w 66"/>
                  <a:gd name="T7" fmla="*/ 11 h 44"/>
                  <a:gd name="T8" fmla="*/ 2 w 66"/>
                  <a:gd name="T9" fmla="*/ 11 h 44"/>
                  <a:gd name="T10" fmla="*/ 4 w 66"/>
                  <a:gd name="T11" fmla="*/ 15 h 44"/>
                  <a:gd name="T12" fmla="*/ 10 w 66"/>
                  <a:gd name="T13" fmla="*/ 19 h 44"/>
                  <a:gd name="T14" fmla="*/ 62 w 66"/>
                  <a:gd name="T15" fmla="*/ 43 h 44"/>
                  <a:gd name="T16" fmla="*/ 62 w 66"/>
                  <a:gd name="T17" fmla="*/ 43 h 44"/>
                  <a:gd name="T18" fmla="*/ 64 w 66"/>
                  <a:gd name="T19" fmla="*/ 44 h 44"/>
                  <a:gd name="T20" fmla="*/ 64 w 66"/>
                  <a:gd name="T21" fmla="*/ 44 h 44"/>
                  <a:gd name="T22" fmla="*/ 66 w 66"/>
                  <a:gd name="T23" fmla="*/ 43 h 44"/>
                  <a:gd name="T24" fmla="*/ 66 w 66"/>
                  <a:gd name="T25" fmla="*/ 43 h 44"/>
                  <a:gd name="T26" fmla="*/ 66 w 66"/>
                  <a:gd name="T27" fmla="*/ 40 h 44"/>
                  <a:gd name="T28" fmla="*/ 65 w 66"/>
                  <a:gd name="T29" fmla="*/ 39 h 44"/>
                  <a:gd name="T30" fmla="*/ 11 w 66"/>
                  <a:gd name="T31" fmla="*/ 15 h 44"/>
                  <a:gd name="T32" fmla="*/ 11 w 66"/>
                  <a:gd name="T33" fmla="*/ 15 h 44"/>
                  <a:gd name="T34" fmla="*/ 8 w 66"/>
                  <a:gd name="T35" fmla="*/ 12 h 44"/>
                  <a:gd name="T36" fmla="*/ 7 w 66"/>
                  <a:gd name="T37" fmla="*/ 8 h 44"/>
                  <a:gd name="T38" fmla="*/ 7 w 66"/>
                  <a:gd name="T39" fmla="*/ 8 h 44"/>
                  <a:gd name="T40" fmla="*/ 6 w 66"/>
                  <a:gd name="T41" fmla="*/ 5 h 44"/>
                  <a:gd name="T42" fmla="*/ 7 w 66"/>
                  <a:gd name="T43" fmla="*/ 2 h 44"/>
                  <a:gd name="T44" fmla="*/ 2 w 66"/>
                  <a:gd name="T4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" h="44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5"/>
                    </a:lnTo>
                    <a:lnTo>
                      <a:pt x="10" y="19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6" y="43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65" y="39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8" y="12"/>
                    </a:lnTo>
                    <a:lnTo>
                      <a:pt x="7" y="8"/>
                    </a:lnTo>
                    <a:lnTo>
                      <a:pt x="7" y="8"/>
                    </a:lnTo>
                    <a:lnTo>
                      <a:pt x="6" y="5"/>
                    </a:lnTo>
                    <a:lnTo>
                      <a:pt x="7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76">
                <a:extLst>
                  <a:ext uri="{FF2B5EF4-FFF2-40B4-BE49-F238E27FC236}">
                    <a16:creationId xmlns:a16="http://schemas.microsoft.com/office/drawing/2014/main" id="{6BDF348A-67E6-456A-94C5-25B1D333F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694" y="3581650"/>
                <a:ext cx="6735" cy="8082"/>
              </a:xfrm>
              <a:custGeom>
                <a:avLst/>
                <a:gdLst>
                  <a:gd name="T0" fmla="*/ 1 w 5"/>
                  <a:gd name="T1" fmla="*/ 0 h 6"/>
                  <a:gd name="T2" fmla="*/ 1 w 5"/>
                  <a:gd name="T3" fmla="*/ 0 h 6"/>
                  <a:gd name="T4" fmla="*/ 0 w 5"/>
                  <a:gd name="T5" fmla="*/ 4 h 6"/>
                  <a:gd name="T6" fmla="*/ 3 w 5"/>
                  <a:gd name="T7" fmla="*/ 6 h 6"/>
                  <a:gd name="T8" fmla="*/ 3 w 5"/>
                  <a:gd name="T9" fmla="*/ 6 h 6"/>
                  <a:gd name="T10" fmla="*/ 3 w 5"/>
                  <a:gd name="T11" fmla="*/ 6 h 6"/>
                  <a:gd name="T12" fmla="*/ 3 w 5"/>
                  <a:gd name="T13" fmla="*/ 6 h 6"/>
                  <a:gd name="T14" fmla="*/ 5 w 5"/>
                  <a:gd name="T15" fmla="*/ 4 h 6"/>
                  <a:gd name="T16" fmla="*/ 5 w 5"/>
                  <a:gd name="T17" fmla="*/ 4 h 6"/>
                  <a:gd name="T18" fmla="*/ 5 w 5"/>
                  <a:gd name="T19" fmla="*/ 3 h 6"/>
                  <a:gd name="T20" fmla="*/ 4 w 5"/>
                  <a:gd name="T21" fmla="*/ 0 h 6"/>
                  <a:gd name="T22" fmla="*/ 1 w 5"/>
                  <a:gd name="T2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1" y="0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77">
                <a:extLst>
                  <a:ext uri="{FF2B5EF4-FFF2-40B4-BE49-F238E27FC236}">
                    <a16:creationId xmlns:a16="http://schemas.microsoft.com/office/drawing/2014/main" id="{D3996A7E-2590-4B25-B851-55AEB2C24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693" y="3574914"/>
                <a:ext cx="16164" cy="6736"/>
              </a:xfrm>
              <a:custGeom>
                <a:avLst/>
                <a:gdLst>
                  <a:gd name="T0" fmla="*/ 4 w 12"/>
                  <a:gd name="T1" fmla="*/ 0 h 5"/>
                  <a:gd name="T2" fmla="*/ 4 w 12"/>
                  <a:gd name="T3" fmla="*/ 0 h 5"/>
                  <a:gd name="T4" fmla="*/ 0 w 12"/>
                  <a:gd name="T5" fmla="*/ 3 h 5"/>
                  <a:gd name="T6" fmla="*/ 6 w 12"/>
                  <a:gd name="T7" fmla="*/ 5 h 5"/>
                  <a:gd name="T8" fmla="*/ 6 w 12"/>
                  <a:gd name="T9" fmla="*/ 5 h 5"/>
                  <a:gd name="T10" fmla="*/ 8 w 12"/>
                  <a:gd name="T11" fmla="*/ 4 h 5"/>
                  <a:gd name="T12" fmla="*/ 8 w 12"/>
                  <a:gd name="T13" fmla="*/ 4 h 5"/>
                  <a:gd name="T14" fmla="*/ 11 w 12"/>
                  <a:gd name="T15" fmla="*/ 3 h 5"/>
                  <a:gd name="T16" fmla="*/ 11 w 12"/>
                  <a:gd name="T17" fmla="*/ 3 h 5"/>
                  <a:gd name="T18" fmla="*/ 12 w 12"/>
                  <a:gd name="T19" fmla="*/ 3 h 5"/>
                  <a:gd name="T20" fmla="*/ 4 w 12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5">
                    <a:moveTo>
                      <a:pt x="4" y="0"/>
                    </a:moveTo>
                    <a:lnTo>
                      <a:pt x="4" y="0"/>
                    </a:lnTo>
                    <a:lnTo>
                      <a:pt x="0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78">
                <a:extLst>
                  <a:ext uri="{FF2B5EF4-FFF2-40B4-BE49-F238E27FC236}">
                    <a16:creationId xmlns:a16="http://schemas.microsoft.com/office/drawing/2014/main" id="{7CEA256E-B49A-4AB1-ABFA-A13F123DE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406" y="3573569"/>
                <a:ext cx="145474" cy="86207"/>
              </a:xfrm>
              <a:custGeom>
                <a:avLst/>
                <a:gdLst>
                  <a:gd name="T0" fmla="*/ 2 w 108"/>
                  <a:gd name="T1" fmla="*/ 0 h 64"/>
                  <a:gd name="T2" fmla="*/ 2 w 108"/>
                  <a:gd name="T3" fmla="*/ 0 h 64"/>
                  <a:gd name="T4" fmla="*/ 1 w 108"/>
                  <a:gd name="T5" fmla="*/ 5 h 64"/>
                  <a:gd name="T6" fmla="*/ 0 w 108"/>
                  <a:gd name="T7" fmla="*/ 9 h 64"/>
                  <a:gd name="T8" fmla="*/ 1 w 108"/>
                  <a:gd name="T9" fmla="*/ 13 h 64"/>
                  <a:gd name="T10" fmla="*/ 1 w 108"/>
                  <a:gd name="T11" fmla="*/ 17 h 64"/>
                  <a:gd name="T12" fmla="*/ 1 w 108"/>
                  <a:gd name="T13" fmla="*/ 17 h 64"/>
                  <a:gd name="T14" fmla="*/ 4 w 108"/>
                  <a:gd name="T15" fmla="*/ 23 h 64"/>
                  <a:gd name="T16" fmla="*/ 6 w 108"/>
                  <a:gd name="T17" fmla="*/ 25 h 64"/>
                  <a:gd name="T18" fmla="*/ 10 w 108"/>
                  <a:gd name="T19" fmla="*/ 29 h 64"/>
                  <a:gd name="T20" fmla="*/ 15 w 108"/>
                  <a:gd name="T21" fmla="*/ 32 h 64"/>
                  <a:gd name="T22" fmla="*/ 79 w 108"/>
                  <a:gd name="T23" fmla="*/ 62 h 64"/>
                  <a:gd name="T24" fmla="*/ 79 w 108"/>
                  <a:gd name="T25" fmla="*/ 62 h 64"/>
                  <a:gd name="T26" fmla="*/ 83 w 108"/>
                  <a:gd name="T27" fmla="*/ 63 h 64"/>
                  <a:gd name="T28" fmla="*/ 83 w 108"/>
                  <a:gd name="T29" fmla="*/ 63 h 64"/>
                  <a:gd name="T30" fmla="*/ 87 w 108"/>
                  <a:gd name="T31" fmla="*/ 64 h 64"/>
                  <a:gd name="T32" fmla="*/ 87 w 108"/>
                  <a:gd name="T33" fmla="*/ 64 h 64"/>
                  <a:gd name="T34" fmla="*/ 93 w 108"/>
                  <a:gd name="T35" fmla="*/ 63 h 64"/>
                  <a:gd name="T36" fmla="*/ 98 w 108"/>
                  <a:gd name="T37" fmla="*/ 62 h 64"/>
                  <a:gd name="T38" fmla="*/ 102 w 108"/>
                  <a:gd name="T39" fmla="*/ 58 h 64"/>
                  <a:gd name="T40" fmla="*/ 105 w 108"/>
                  <a:gd name="T41" fmla="*/ 54 h 64"/>
                  <a:gd name="T42" fmla="*/ 105 w 108"/>
                  <a:gd name="T43" fmla="*/ 54 h 64"/>
                  <a:gd name="T44" fmla="*/ 106 w 108"/>
                  <a:gd name="T45" fmla="*/ 50 h 64"/>
                  <a:gd name="T46" fmla="*/ 108 w 108"/>
                  <a:gd name="T47" fmla="*/ 46 h 64"/>
                  <a:gd name="T48" fmla="*/ 106 w 108"/>
                  <a:gd name="T49" fmla="*/ 39 h 64"/>
                  <a:gd name="T50" fmla="*/ 102 w 108"/>
                  <a:gd name="T51" fmla="*/ 32 h 64"/>
                  <a:gd name="T52" fmla="*/ 96 w 108"/>
                  <a:gd name="T53" fmla="*/ 28 h 64"/>
                  <a:gd name="T54" fmla="*/ 69 w 108"/>
                  <a:gd name="T55" fmla="*/ 15 h 64"/>
                  <a:gd name="T56" fmla="*/ 69 w 108"/>
                  <a:gd name="T57" fmla="*/ 15 h 64"/>
                  <a:gd name="T58" fmla="*/ 64 w 108"/>
                  <a:gd name="T59" fmla="*/ 19 h 64"/>
                  <a:gd name="T60" fmla="*/ 94 w 108"/>
                  <a:gd name="T61" fmla="*/ 32 h 64"/>
                  <a:gd name="T62" fmla="*/ 94 w 108"/>
                  <a:gd name="T63" fmla="*/ 32 h 64"/>
                  <a:gd name="T64" fmla="*/ 98 w 108"/>
                  <a:gd name="T65" fmla="*/ 36 h 64"/>
                  <a:gd name="T66" fmla="*/ 101 w 108"/>
                  <a:gd name="T67" fmla="*/ 40 h 64"/>
                  <a:gd name="T68" fmla="*/ 102 w 108"/>
                  <a:gd name="T69" fmla="*/ 46 h 64"/>
                  <a:gd name="T70" fmla="*/ 101 w 108"/>
                  <a:gd name="T71" fmla="*/ 51 h 64"/>
                  <a:gd name="T72" fmla="*/ 101 w 108"/>
                  <a:gd name="T73" fmla="*/ 51 h 64"/>
                  <a:gd name="T74" fmla="*/ 98 w 108"/>
                  <a:gd name="T75" fmla="*/ 55 h 64"/>
                  <a:gd name="T76" fmla="*/ 96 w 108"/>
                  <a:gd name="T77" fmla="*/ 56 h 64"/>
                  <a:gd name="T78" fmla="*/ 91 w 108"/>
                  <a:gd name="T79" fmla="*/ 59 h 64"/>
                  <a:gd name="T80" fmla="*/ 87 w 108"/>
                  <a:gd name="T81" fmla="*/ 59 h 64"/>
                  <a:gd name="T82" fmla="*/ 87 w 108"/>
                  <a:gd name="T83" fmla="*/ 59 h 64"/>
                  <a:gd name="T84" fmla="*/ 81 w 108"/>
                  <a:gd name="T85" fmla="*/ 58 h 64"/>
                  <a:gd name="T86" fmla="*/ 17 w 108"/>
                  <a:gd name="T87" fmla="*/ 27 h 64"/>
                  <a:gd name="T88" fmla="*/ 17 w 108"/>
                  <a:gd name="T89" fmla="*/ 27 h 64"/>
                  <a:gd name="T90" fmla="*/ 10 w 108"/>
                  <a:gd name="T91" fmla="*/ 23 h 64"/>
                  <a:gd name="T92" fmla="*/ 6 w 108"/>
                  <a:gd name="T93" fmla="*/ 16 h 64"/>
                  <a:gd name="T94" fmla="*/ 6 w 108"/>
                  <a:gd name="T95" fmla="*/ 16 h 64"/>
                  <a:gd name="T96" fmla="*/ 5 w 108"/>
                  <a:gd name="T97" fmla="*/ 9 h 64"/>
                  <a:gd name="T98" fmla="*/ 6 w 108"/>
                  <a:gd name="T99" fmla="*/ 2 h 64"/>
                  <a:gd name="T100" fmla="*/ 2 w 108"/>
                  <a:gd name="T10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8" h="64">
                    <a:moveTo>
                      <a:pt x="2" y="0"/>
                    </a:moveTo>
                    <a:lnTo>
                      <a:pt x="2" y="0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10" y="29"/>
                    </a:lnTo>
                    <a:lnTo>
                      <a:pt x="15" y="32"/>
                    </a:lnTo>
                    <a:lnTo>
                      <a:pt x="79" y="62"/>
                    </a:lnTo>
                    <a:lnTo>
                      <a:pt x="79" y="62"/>
                    </a:lnTo>
                    <a:lnTo>
                      <a:pt x="83" y="63"/>
                    </a:lnTo>
                    <a:lnTo>
                      <a:pt x="83" y="63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93" y="63"/>
                    </a:lnTo>
                    <a:lnTo>
                      <a:pt x="98" y="62"/>
                    </a:lnTo>
                    <a:lnTo>
                      <a:pt x="102" y="58"/>
                    </a:lnTo>
                    <a:lnTo>
                      <a:pt x="105" y="54"/>
                    </a:lnTo>
                    <a:lnTo>
                      <a:pt x="105" y="54"/>
                    </a:lnTo>
                    <a:lnTo>
                      <a:pt x="106" y="50"/>
                    </a:lnTo>
                    <a:lnTo>
                      <a:pt x="108" y="46"/>
                    </a:lnTo>
                    <a:lnTo>
                      <a:pt x="106" y="39"/>
                    </a:lnTo>
                    <a:lnTo>
                      <a:pt x="102" y="32"/>
                    </a:lnTo>
                    <a:lnTo>
                      <a:pt x="96" y="28"/>
                    </a:lnTo>
                    <a:lnTo>
                      <a:pt x="69" y="15"/>
                    </a:lnTo>
                    <a:lnTo>
                      <a:pt x="69" y="15"/>
                    </a:lnTo>
                    <a:lnTo>
                      <a:pt x="64" y="19"/>
                    </a:lnTo>
                    <a:lnTo>
                      <a:pt x="94" y="32"/>
                    </a:lnTo>
                    <a:lnTo>
                      <a:pt x="94" y="32"/>
                    </a:lnTo>
                    <a:lnTo>
                      <a:pt x="98" y="36"/>
                    </a:lnTo>
                    <a:lnTo>
                      <a:pt x="101" y="40"/>
                    </a:lnTo>
                    <a:lnTo>
                      <a:pt x="102" y="46"/>
                    </a:lnTo>
                    <a:lnTo>
                      <a:pt x="101" y="51"/>
                    </a:lnTo>
                    <a:lnTo>
                      <a:pt x="101" y="51"/>
                    </a:lnTo>
                    <a:lnTo>
                      <a:pt x="98" y="55"/>
                    </a:lnTo>
                    <a:lnTo>
                      <a:pt x="96" y="56"/>
                    </a:lnTo>
                    <a:lnTo>
                      <a:pt x="91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1" y="58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0" y="23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5" y="9"/>
                    </a:lnTo>
                    <a:lnTo>
                      <a:pt x="6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79">
                <a:extLst>
                  <a:ext uri="{FF2B5EF4-FFF2-40B4-BE49-F238E27FC236}">
                    <a16:creationId xmlns:a16="http://schemas.microsoft.com/office/drawing/2014/main" id="{AC915C84-04F7-462E-A70C-B343FBAA7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551" y="3573568"/>
                <a:ext cx="37716" cy="21552"/>
              </a:xfrm>
              <a:custGeom>
                <a:avLst/>
                <a:gdLst>
                  <a:gd name="T0" fmla="*/ 0 w 28"/>
                  <a:gd name="T1" fmla="*/ 0 h 16"/>
                  <a:gd name="T2" fmla="*/ 12 w 28"/>
                  <a:gd name="T3" fmla="*/ 5 h 16"/>
                  <a:gd name="T4" fmla="*/ 12 w 28"/>
                  <a:gd name="T5" fmla="*/ 5 h 16"/>
                  <a:gd name="T6" fmla="*/ 13 w 28"/>
                  <a:gd name="T7" fmla="*/ 6 h 16"/>
                  <a:gd name="T8" fmla="*/ 13 w 28"/>
                  <a:gd name="T9" fmla="*/ 8 h 16"/>
                  <a:gd name="T10" fmla="*/ 13 w 28"/>
                  <a:gd name="T11" fmla="*/ 8 h 16"/>
                  <a:gd name="T12" fmla="*/ 12 w 28"/>
                  <a:gd name="T13" fmla="*/ 9 h 16"/>
                  <a:gd name="T14" fmla="*/ 24 w 28"/>
                  <a:gd name="T15" fmla="*/ 16 h 16"/>
                  <a:gd name="T16" fmla="*/ 24 w 28"/>
                  <a:gd name="T17" fmla="*/ 16 h 16"/>
                  <a:gd name="T18" fmla="*/ 28 w 28"/>
                  <a:gd name="T19" fmla="*/ 12 h 16"/>
                  <a:gd name="T20" fmla="*/ 4 w 28"/>
                  <a:gd name="T21" fmla="*/ 1 h 16"/>
                  <a:gd name="T22" fmla="*/ 4 w 28"/>
                  <a:gd name="T23" fmla="*/ 1 h 16"/>
                  <a:gd name="T24" fmla="*/ 0 w 28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16">
                    <a:moveTo>
                      <a:pt x="0" y="0"/>
                    </a:moveTo>
                    <a:lnTo>
                      <a:pt x="12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2" y="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8" y="12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80">
                <a:extLst>
                  <a:ext uri="{FF2B5EF4-FFF2-40B4-BE49-F238E27FC236}">
                    <a16:creationId xmlns:a16="http://schemas.microsoft.com/office/drawing/2014/main" id="{A4D4F277-9236-437A-8A44-AF5B8F245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143" y="3564138"/>
                <a:ext cx="10777" cy="6736"/>
              </a:xfrm>
              <a:custGeom>
                <a:avLst/>
                <a:gdLst>
                  <a:gd name="T0" fmla="*/ 3 w 8"/>
                  <a:gd name="T1" fmla="*/ 0 h 5"/>
                  <a:gd name="T2" fmla="*/ 3 w 8"/>
                  <a:gd name="T3" fmla="*/ 0 h 5"/>
                  <a:gd name="T4" fmla="*/ 0 w 8"/>
                  <a:gd name="T5" fmla="*/ 3 h 5"/>
                  <a:gd name="T6" fmla="*/ 4 w 8"/>
                  <a:gd name="T7" fmla="*/ 5 h 5"/>
                  <a:gd name="T8" fmla="*/ 4 w 8"/>
                  <a:gd name="T9" fmla="*/ 5 h 5"/>
                  <a:gd name="T10" fmla="*/ 8 w 8"/>
                  <a:gd name="T11" fmla="*/ 1 h 5"/>
                  <a:gd name="T12" fmla="*/ 3 w 8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8" y="1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81">
                <a:extLst>
                  <a:ext uri="{FF2B5EF4-FFF2-40B4-BE49-F238E27FC236}">
                    <a16:creationId xmlns:a16="http://schemas.microsoft.com/office/drawing/2014/main" id="{65A2A386-7C3A-420B-B58A-0ED7CE2FB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917" y="3554711"/>
                <a:ext cx="72737" cy="29633"/>
              </a:xfrm>
              <a:custGeom>
                <a:avLst/>
                <a:gdLst>
                  <a:gd name="T0" fmla="*/ 11 w 54"/>
                  <a:gd name="T1" fmla="*/ 0 h 22"/>
                  <a:gd name="T2" fmla="*/ 11 w 54"/>
                  <a:gd name="T3" fmla="*/ 0 h 22"/>
                  <a:gd name="T4" fmla="*/ 4 w 54"/>
                  <a:gd name="T5" fmla="*/ 2 h 22"/>
                  <a:gd name="T6" fmla="*/ 4 w 54"/>
                  <a:gd name="T7" fmla="*/ 2 h 22"/>
                  <a:gd name="T8" fmla="*/ 0 w 54"/>
                  <a:gd name="T9" fmla="*/ 3 h 22"/>
                  <a:gd name="T10" fmla="*/ 6 w 54"/>
                  <a:gd name="T11" fmla="*/ 6 h 22"/>
                  <a:gd name="T12" fmla="*/ 6 w 54"/>
                  <a:gd name="T13" fmla="*/ 6 h 22"/>
                  <a:gd name="T14" fmla="*/ 12 w 54"/>
                  <a:gd name="T15" fmla="*/ 6 h 22"/>
                  <a:gd name="T16" fmla="*/ 12 w 54"/>
                  <a:gd name="T17" fmla="*/ 6 h 22"/>
                  <a:gd name="T18" fmla="*/ 16 w 54"/>
                  <a:gd name="T19" fmla="*/ 6 h 22"/>
                  <a:gd name="T20" fmla="*/ 20 w 54"/>
                  <a:gd name="T21" fmla="*/ 7 h 22"/>
                  <a:gd name="T22" fmla="*/ 53 w 54"/>
                  <a:gd name="T23" fmla="*/ 22 h 22"/>
                  <a:gd name="T24" fmla="*/ 53 w 54"/>
                  <a:gd name="T25" fmla="*/ 22 h 22"/>
                  <a:gd name="T26" fmla="*/ 54 w 54"/>
                  <a:gd name="T27" fmla="*/ 18 h 22"/>
                  <a:gd name="T28" fmla="*/ 23 w 54"/>
                  <a:gd name="T29" fmla="*/ 3 h 22"/>
                  <a:gd name="T30" fmla="*/ 23 w 54"/>
                  <a:gd name="T31" fmla="*/ 3 h 22"/>
                  <a:gd name="T32" fmla="*/ 18 w 54"/>
                  <a:gd name="T33" fmla="*/ 2 h 22"/>
                  <a:gd name="T34" fmla="*/ 11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11" y="0"/>
                    </a:moveTo>
                    <a:lnTo>
                      <a:pt x="11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20" y="7"/>
                    </a:lnTo>
                    <a:lnTo>
                      <a:pt x="53" y="22"/>
                    </a:lnTo>
                    <a:lnTo>
                      <a:pt x="53" y="22"/>
                    </a:lnTo>
                    <a:lnTo>
                      <a:pt x="54" y="18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18" y="2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82">
                <a:extLst>
                  <a:ext uri="{FF2B5EF4-FFF2-40B4-BE49-F238E27FC236}">
                    <a16:creationId xmlns:a16="http://schemas.microsoft.com/office/drawing/2014/main" id="{99449BA4-11D3-420C-A8EA-35E9591B6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262" y="3498137"/>
                <a:ext cx="145474" cy="103718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3F3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83">
                <a:extLst>
                  <a:ext uri="{FF2B5EF4-FFF2-40B4-BE49-F238E27FC236}">
                    <a16:creationId xmlns:a16="http://schemas.microsoft.com/office/drawing/2014/main" id="{27B47A6F-97C1-4958-94AC-6CFC73D8E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262" y="3498137"/>
                <a:ext cx="145474" cy="103718"/>
              </a:xfrm>
              <a:custGeom>
                <a:avLst/>
                <a:gdLst>
                  <a:gd name="T0" fmla="*/ 16 w 108"/>
                  <a:gd name="T1" fmla="*/ 2 h 77"/>
                  <a:gd name="T2" fmla="*/ 25 w 108"/>
                  <a:gd name="T3" fmla="*/ 0 h 77"/>
                  <a:gd name="T4" fmla="*/ 35 w 108"/>
                  <a:gd name="T5" fmla="*/ 3 h 77"/>
                  <a:gd name="T6" fmla="*/ 74 w 108"/>
                  <a:gd name="T7" fmla="*/ 21 h 77"/>
                  <a:gd name="T8" fmla="*/ 75 w 108"/>
                  <a:gd name="T9" fmla="*/ 25 h 77"/>
                  <a:gd name="T10" fmla="*/ 74 w 108"/>
                  <a:gd name="T11" fmla="*/ 26 h 77"/>
                  <a:gd name="T12" fmla="*/ 33 w 108"/>
                  <a:gd name="T13" fmla="*/ 7 h 77"/>
                  <a:gd name="T14" fmla="*/ 25 w 108"/>
                  <a:gd name="T15" fmla="*/ 6 h 77"/>
                  <a:gd name="T16" fmla="*/ 18 w 108"/>
                  <a:gd name="T17" fmla="*/ 6 h 77"/>
                  <a:gd name="T18" fmla="*/ 6 w 108"/>
                  <a:gd name="T19" fmla="*/ 15 h 77"/>
                  <a:gd name="T20" fmla="*/ 5 w 108"/>
                  <a:gd name="T21" fmla="*/ 23 h 77"/>
                  <a:gd name="T22" fmla="*/ 6 w 108"/>
                  <a:gd name="T23" fmla="*/ 30 h 77"/>
                  <a:gd name="T24" fmla="*/ 16 w 108"/>
                  <a:gd name="T25" fmla="*/ 41 h 77"/>
                  <a:gd name="T26" fmla="*/ 81 w 108"/>
                  <a:gd name="T27" fmla="*/ 72 h 77"/>
                  <a:gd name="T28" fmla="*/ 91 w 108"/>
                  <a:gd name="T29" fmla="*/ 72 h 77"/>
                  <a:gd name="T30" fmla="*/ 101 w 108"/>
                  <a:gd name="T31" fmla="*/ 65 h 77"/>
                  <a:gd name="T32" fmla="*/ 102 w 108"/>
                  <a:gd name="T33" fmla="*/ 60 h 77"/>
                  <a:gd name="T34" fmla="*/ 98 w 108"/>
                  <a:gd name="T35" fmla="*/ 49 h 77"/>
                  <a:gd name="T36" fmla="*/ 36 w 108"/>
                  <a:gd name="T37" fmla="*/ 19 h 77"/>
                  <a:gd name="T38" fmla="*/ 33 w 108"/>
                  <a:gd name="T39" fmla="*/ 18 h 77"/>
                  <a:gd name="T40" fmla="*/ 29 w 108"/>
                  <a:gd name="T41" fmla="*/ 18 h 77"/>
                  <a:gd name="T42" fmla="*/ 24 w 108"/>
                  <a:gd name="T43" fmla="*/ 23 h 77"/>
                  <a:gd name="T44" fmla="*/ 23 w 108"/>
                  <a:gd name="T45" fmla="*/ 27 h 77"/>
                  <a:gd name="T46" fmla="*/ 23 w 108"/>
                  <a:gd name="T47" fmla="*/ 30 h 77"/>
                  <a:gd name="T48" fmla="*/ 28 w 108"/>
                  <a:gd name="T49" fmla="*/ 35 h 77"/>
                  <a:gd name="T50" fmla="*/ 82 w 108"/>
                  <a:gd name="T51" fmla="*/ 61 h 77"/>
                  <a:gd name="T52" fmla="*/ 83 w 108"/>
                  <a:gd name="T53" fmla="*/ 64 h 77"/>
                  <a:gd name="T54" fmla="*/ 82 w 108"/>
                  <a:gd name="T55" fmla="*/ 65 h 77"/>
                  <a:gd name="T56" fmla="*/ 25 w 108"/>
                  <a:gd name="T57" fmla="*/ 41 h 77"/>
                  <a:gd name="T58" fmla="*/ 21 w 108"/>
                  <a:gd name="T59" fmla="*/ 37 h 77"/>
                  <a:gd name="T60" fmla="*/ 18 w 108"/>
                  <a:gd name="T61" fmla="*/ 31 h 77"/>
                  <a:gd name="T62" fmla="*/ 18 w 108"/>
                  <a:gd name="T63" fmla="*/ 21 h 77"/>
                  <a:gd name="T64" fmla="*/ 23 w 108"/>
                  <a:gd name="T65" fmla="*/ 17 h 77"/>
                  <a:gd name="T66" fmla="*/ 27 w 108"/>
                  <a:gd name="T67" fmla="*/ 14 h 77"/>
                  <a:gd name="T68" fmla="*/ 39 w 108"/>
                  <a:gd name="T69" fmla="*/ 15 h 77"/>
                  <a:gd name="T70" fmla="*/ 95 w 108"/>
                  <a:gd name="T71" fmla="*/ 42 h 77"/>
                  <a:gd name="T72" fmla="*/ 106 w 108"/>
                  <a:gd name="T73" fmla="*/ 53 h 77"/>
                  <a:gd name="T74" fmla="*/ 106 w 108"/>
                  <a:gd name="T75" fmla="*/ 64 h 77"/>
                  <a:gd name="T76" fmla="*/ 105 w 108"/>
                  <a:gd name="T77" fmla="*/ 68 h 77"/>
                  <a:gd name="T78" fmla="*/ 95 w 108"/>
                  <a:gd name="T79" fmla="*/ 76 h 77"/>
                  <a:gd name="T80" fmla="*/ 82 w 108"/>
                  <a:gd name="T81" fmla="*/ 77 h 77"/>
                  <a:gd name="T82" fmla="*/ 78 w 108"/>
                  <a:gd name="T83" fmla="*/ 76 h 77"/>
                  <a:gd name="T84" fmla="*/ 14 w 108"/>
                  <a:gd name="T85" fmla="*/ 45 h 77"/>
                  <a:gd name="T86" fmla="*/ 6 w 108"/>
                  <a:gd name="T87" fmla="*/ 39 h 77"/>
                  <a:gd name="T88" fmla="*/ 1 w 108"/>
                  <a:gd name="T89" fmla="*/ 31 h 77"/>
                  <a:gd name="T90" fmla="*/ 0 w 108"/>
                  <a:gd name="T91" fmla="*/ 27 h 77"/>
                  <a:gd name="T92" fmla="*/ 1 w 108"/>
                  <a:gd name="T93" fmla="*/ 18 h 77"/>
                  <a:gd name="T94" fmla="*/ 2 w 108"/>
                  <a:gd name="T95" fmla="*/ 14 h 77"/>
                  <a:gd name="T96" fmla="*/ 8 w 108"/>
                  <a:gd name="T97" fmla="*/ 6 h 77"/>
                  <a:gd name="T98" fmla="*/ 16 w 108"/>
                  <a:gd name="T99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77">
                    <a:moveTo>
                      <a:pt x="16" y="2"/>
                    </a:moveTo>
                    <a:lnTo>
                      <a:pt x="16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5" y="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5" y="22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4" y="26"/>
                    </a:lnTo>
                    <a:lnTo>
                      <a:pt x="71" y="25"/>
                    </a:lnTo>
                    <a:lnTo>
                      <a:pt x="33" y="7"/>
                    </a:lnTo>
                    <a:lnTo>
                      <a:pt x="33" y="7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5" y="23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0" y="37"/>
                    </a:lnTo>
                    <a:lnTo>
                      <a:pt x="16" y="41"/>
                    </a:lnTo>
                    <a:lnTo>
                      <a:pt x="81" y="72"/>
                    </a:lnTo>
                    <a:lnTo>
                      <a:pt x="81" y="72"/>
                    </a:lnTo>
                    <a:lnTo>
                      <a:pt x="86" y="73"/>
                    </a:lnTo>
                    <a:lnTo>
                      <a:pt x="91" y="72"/>
                    </a:lnTo>
                    <a:lnTo>
                      <a:pt x="97" y="69"/>
                    </a:lnTo>
                    <a:lnTo>
                      <a:pt x="101" y="65"/>
                    </a:lnTo>
                    <a:lnTo>
                      <a:pt x="101" y="65"/>
                    </a:lnTo>
                    <a:lnTo>
                      <a:pt x="102" y="60"/>
                    </a:lnTo>
                    <a:lnTo>
                      <a:pt x="101" y="54"/>
                    </a:lnTo>
                    <a:lnTo>
                      <a:pt x="98" y="49"/>
                    </a:lnTo>
                    <a:lnTo>
                      <a:pt x="93" y="46"/>
                    </a:lnTo>
                    <a:lnTo>
                      <a:pt x="36" y="19"/>
                    </a:lnTo>
                    <a:lnTo>
                      <a:pt x="36" y="19"/>
                    </a:lnTo>
                    <a:lnTo>
                      <a:pt x="33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5" y="21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28" y="35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3" y="62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1" y="37"/>
                    </a:lnTo>
                    <a:lnTo>
                      <a:pt x="18" y="31"/>
                    </a:lnTo>
                    <a:lnTo>
                      <a:pt x="18" y="31"/>
                    </a:lnTo>
                    <a:lnTo>
                      <a:pt x="17" y="26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23" y="17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5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102" y="46"/>
                    </a:lnTo>
                    <a:lnTo>
                      <a:pt x="106" y="53"/>
                    </a:lnTo>
                    <a:lnTo>
                      <a:pt x="108" y="60"/>
                    </a:lnTo>
                    <a:lnTo>
                      <a:pt x="106" y="64"/>
                    </a:lnTo>
                    <a:lnTo>
                      <a:pt x="105" y="68"/>
                    </a:lnTo>
                    <a:lnTo>
                      <a:pt x="105" y="68"/>
                    </a:lnTo>
                    <a:lnTo>
                      <a:pt x="101" y="72"/>
                    </a:lnTo>
                    <a:lnTo>
                      <a:pt x="95" y="76"/>
                    </a:lnTo>
                    <a:lnTo>
                      <a:pt x="89" y="77"/>
                    </a:lnTo>
                    <a:lnTo>
                      <a:pt x="82" y="77"/>
                    </a:lnTo>
                    <a:lnTo>
                      <a:pt x="82" y="77"/>
                    </a:lnTo>
                    <a:lnTo>
                      <a:pt x="78" y="7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8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12" y="3"/>
                    </a:lnTo>
                    <a:lnTo>
                      <a:pt x="16" y="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84">
                <a:extLst>
                  <a:ext uri="{FF2B5EF4-FFF2-40B4-BE49-F238E27FC236}">
                    <a16:creationId xmlns:a16="http://schemas.microsoft.com/office/drawing/2014/main" id="{277D0D01-2300-4D7D-A4BE-C3214C83B3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603" y="2955301"/>
                <a:ext cx="439117" cy="614227"/>
              </a:xfrm>
              <a:custGeom>
                <a:avLst/>
                <a:gdLst>
                  <a:gd name="T0" fmla="*/ 178 w 326"/>
                  <a:gd name="T1" fmla="*/ 421 h 456"/>
                  <a:gd name="T2" fmla="*/ 175 w 326"/>
                  <a:gd name="T3" fmla="*/ 421 h 456"/>
                  <a:gd name="T4" fmla="*/ 170 w 326"/>
                  <a:gd name="T5" fmla="*/ 426 h 456"/>
                  <a:gd name="T6" fmla="*/ 169 w 326"/>
                  <a:gd name="T7" fmla="*/ 430 h 456"/>
                  <a:gd name="T8" fmla="*/ 169 w 326"/>
                  <a:gd name="T9" fmla="*/ 433 h 456"/>
                  <a:gd name="T10" fmla="*/ 205 w 326"/>
                  <a:gd name="T11" fmla="*/ 433 h 456"/>
                  <a:gd name="T12" fmla="*/ 182 w 326"/>
                  <a:gd name="T13" fmla="*/ 422 h 456"/>
                  <a:gd name="T14" fmla="*/ 313 w 326"/>
                  <a:gd name="T15" fmla="*/ 0 h 456"/>
                  <a:gd name="T16" fmla="*/ 289 w 326"/>
                  <a:gd name="T17" fmla="*/ 198 h 456"/>
                  <a:gd name="T18" fmla="*/ 295 w 326"/>
                  <a:gd name="T19" fmla="*/ 360 h 456"/>
                  <a:gd name="T20" fmla="*/ 1 w 326"/>
                  <a:gd name="T21" fmla="*/ 420 h 456"/>
                  <a:gd name="T22" fmla="*/ 1 w 326"/>
                  <a:gd name="T23" fmla="*/ 420 h 456"/>
                  <a:gd name="T24" fmla="*/ 4 w 326"/>
                  <a:gd name="T25" fmla="*/ 428 h 456"/>
                  <a:gd name="T26" fmla="*/ 13 w 326"/>
                  <a:gd name="T27" fmla="*/ 437 h 456"/>
                  <a:gd name="T28" fmla="*/ 21 w 326"/>
                  <a:gd name="T29" fmla="*/ 440 h 456"/>
                  <a:gd name="T30" fmla="*/ 44 w 326"/>
                  <a:gd name="T31" fmla="*/ 438 h 456"/>
                  <a:gd name="T32" fmla="*/ 67 w 326"/>
                  <a:gd name="T33" fmla="*/ 456 h 456"/>
                  <a:gd name="T34" fmla="*/ 147 w 326"/>
                  <a:gd name="T35" fmla="*/ 434 h 456"/>
                  <a:gd name="T36" fmla="*/ 147 w 326"/>
                  <a:gd name="T37" fmla="*/ 434 h 456"/>
                  <a:gd name="T38" fmla="*/ 146 w 326"/>
                  <a:gd name="T39" fmla="*/ 430 h 456"/>
                  <a:gd name="T40" fmla="*/ 147 w 326"/>
                  <a:gd name="T41" fmla="*/ 421 h 456"/>
                  <a:gd name="T42" fmla="*/ 148 w 326"/>
                  <a:gd name="T43" fmla="*/ 417 h 456"/>
                  <a:gd name="T44" fmla="*/ 154 w 326"/>
                  <a:gd name="T45" fmla="*/ 409 h 456"/>
                  <a:gd name="T46" fmla="*/ 162 w 326"/>
                  <a:gd name="T47" fmla="*/ 405 h 456"/>
                  <a:gd name="T48" fmla="*/ 170 w 326"/>
                  <a:gd name="T49" fmla="*/ 403 h 456"/>
                  <a:gd name="T50" fmla="*/ 175 w 326"/>
                  <a:gd name="T51" fmla="*/ 403 h 456"/>
                  <a:gd name="T52" fmla="*/ 220 w 326"/>
                  <a:gd name="T53" fmla="*/ 424 h 456"/>
                  <a:gd name="T54" fmla="*/ 221 w 326"/>
                  <a:gd name="T55" fmla="*/ 425 h 456"/>
                  <a:gd name="T56" fmla="*/ 221 w 326"/>
                  <a:gd name="T57" fmla="*/ 428 h 456"/>
                  <a:gd name="T58" fmla="*/ 218 w 326"/>
                  <a:gd name="T59" fmla="*/ 429 h 456"/>
                  <a:gd name="T60" fmla="*/ 179 w 326"/>
                  <a:gd name="T61" fmla="*/ 410 h 456"/>
                  <a:gd name="T62" fmla="*/ 175 w 326"/>
                  <a:gd name="T63" fmla="*/ 409 h 456"/>
                  <a:gd name="T64" fmla="*/ 170 w 326"/>
                  <a:gd name="T65" fmla="*/ 409 h 456"/>
                  <a:gd name="T66" fmla="*/ 164 w 326"/>
                  <a:gd name="T67" fmla="*/ 409 h 456"/>
                  <a:gd name="T68" fmla="*/ 152 w 326"/>
                  <a:gd name="T69" fmla="*/ 418 h 456"/>
                  <a:gd name="T70" fmla="*/ 151 w 326"/>
                  <a:gd name="T71" fmla="*/ 426 h 456"/>
                  <a:gd name="T72" fmla="*/ 152 w 326"/>
                  <a:gd name="T73" fmla="*/ 433 h 456"/>
                  <a:gd name="T74" fmla="*/ 164 w 326"/>
                  <a:gd name="T75" fmla="*/ 434 h 456"/>
                  <a:gd name="T76" fmla="*/ 163 w 326"/>
                  <a:gd name="T77" fmla="*/ 429 h 456"/>
                  <a:gd name="T78" fmla="*/ 164 w 326"/>
                  <a:gd name="T79" fmla="*/ 424 h 456"/>
                  <a:gd name="T80" fmla="*/ 173 w 326"/>
                  <a:gd name="T81" fmla="*/ 417 h 456"/>
                  <a:gd name="T82" fmla="*/ 178 w 326"/>
                  <a:gd name="T83" fmla="*/ 417 h 456"/>
                  <a:gd name="T84" fmla="*/ 185 w 326"/>
                  <a:gd name="T85" fmla="*/ 418 h 456"/>
                  <a:gd name="T86" fmla="*/ 227 w 326"/>
                  <a:gd name="T87" fmla="*/ 432 h 456"/>
                  <a:gd name="T88" fmla="*/ 245 w 326"/>
                  <a:gd name="T89" fmla="*/ 434 h 456"/>
                  <a:gd name="T90" fmla="*/ 326 w 326"/>
                  <a:gd name="T91" fmla="*/ 429 h 456"/>
                  <a:gd name="T92" fmla="*/ 325 w 326"/>
                  <a:gd name="T93" fmla="*/ 422 h 456"/>
                  <a:gd name="T94" fmla="*/ 326 w 326"/>
                  <a:gd name="T95" fmla="*/ 397 h 456"/>
                  <a:gd name="T96" fmla="*/ 321 w 326"/>
                  <a:gd name="T97" fmla="*/ 237 h 456"/>
                  <a:gd name="T98" fmla="*/ 317 w 326"/>
                  <a:gd name="T99" fmla="*/ 102 h 456"/>
                  <a:gd name="T100" fmla="*/ 313 w 326"/>
                  <a:gd name="T101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6" h="456">
                    <a:moveTo>
                      <a:pt x="178" y="421"/>
                    </a:moveTo>
                    <a:lnTo>
                      <a:pt x="178" y="421"/>
                    </a:lnTo>
                    <a:lnTo>
                      <a:pt x="175" y="421"/>
                    </a:lnTo>
                    <a:lnTo>
                      <a:pt x="175" y="421"/>
                    </a:lnTo>
                    <a:lnTo>
                      <a:pt x="171" y="424"/>
                    </a:lnTo>
                    <a:lnTo>
                      <a:pt x="170" y="426"/>
                    </a:lnTo>
                    <a:lnTo>
                      <a:pt x="170" y="426"/>
                    </a:lnTo>
                    <a:lnTo>
                      <a:pt x="169" y="430"/>
                    </a:lnTo>
                    <a:lnTo>
                      <a:pt x="169" y="433"/>
                    </a:lnTo>
                    <a:lnTo>
                      <a:pt x="169" y="433"/>
                    </a:lnTo>
                    <a:lnTo>
                      <a:pt x="170" y="434"/>
                    </a:lnTo>
                    <a:lnTo>
                      <a:pt x="205" y="433"/>
                    </a:lnTo>
                    <a:lnTo>
                      <a:pt x="182" y="422"/>
                    </a:lnTo>
                    <a:lnTo>
                      <a:pt x="182" y="422"/>
                    </a:lnTo>
                    <a:lnTo>
                      <a:pt x="178" y="421"/>
                    </a:lnTo>
                    <a:close/>
                    <a:moveTo>
                      <a:pt x="313" y="0"/>
                    </a:moveTo>
                    <a:lnTo>
                      <a:pt x="283" y="1"/>
                    </a:lnTo>
                    <a:lnTo>
                      <a:pt x="289" y="198"/>
                    </a:lnTo>
                    <a:lnTo>
                      <a:pt x="290" y="208"/>
                    </a:lnTo>
                    <a:lnTo>
                      <a:pt x="295" y="360"/>
                    </a:lnTo>
                    <a:lnTo>
                      <a:pt x="0" y="38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4" y="428"/>
                    </a:lnTo>
                    <a:lnTo>
                      <a:pt x="8" y="433"/>
                    </a:lnTo>
                    <a:lnTo>
                      <a:pt x="13" y="437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3" y="440"/>
                    </a:lnTo>
                    <a:lnTo>
                      <a:pt x="44" y="438"/>
                    </a:lnTo>
                    <a:lnTo>
                      <a:pt x="44" y="456"/>
                    </a:lnTo>
                    <a:lnTo>
                      <a:pt x="67" y="456"/>
                    </a:lnTo>
                    <a:lnTo>
                      <a:pt x="66" y="437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6" y="430"/>
                    </a:lnTo>
                    <a:lnTo>
                      <a:pt x="146" y="425"/>
                    </a:lnTo>
                    <a:lnTo>
                      <a:pt x="147" y="421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51" y="413"/>
                    </a:lnTo>
                    <a:lnTo>
                      <a:pt x="154" y="409"/>
                    </a:lnTo>
                    <a:lnTo>
                      <a:pt x="158" y="406"/>
                    </a:lnTo>
                    <a:lnTo>
                      <a:pt x="162" y="405"/>
                    </a:lnTo>
                    <a:lnTo>
                      <a:pt x="162" y="405"/>
                    </a:lnTo>
                    <a:lnTo>
                      <a:pt x="170" y="403"/>
                    </a:lnTo>
                    <a:lnTo>
                      <a:pt x="170" y="403"/>
                    </a:lnTo>
                    <a:lnTo>
                      <a:pt x="175" y="403"/>
                    </a:lnTo>
                    <a:lnTo>
                      <a:pt x="181" y="406"/>
                    </a:lnTo>
                    <a:lnTo>
                      <a:pt x="220" y="424"/>
                    </a:lnTo>
                    <a:lnTo>
                      <a:pt x="220" y="424"/>
                    </a:lnTo>
                    <a:lnTo>
                      <a:pt x="221" y="425"/>
                    </a:lnTo>
                    <a:lnTo>
                      <a:pt x="221" y="428"/>
                    </a:lnTo>
                    <a:lnTo>
                      <a:pt x="221" y="428"/>
                    </a:lnTo>
                    <a:lnTo>
                      <a:pt x="218" y="429"/>
                    </a:lnTo>
                    <a:lnTo>
                      <a:pt x="218" y="429"/>
                    </a:lnTo>
                    <a:lnTo>
                      <a:pt x="217" y="428"/>
                    </a:lnTo>
                    <a:lnTo>
                      <a:pt x="179" y="410"/>
                    </a:lnTo>
                    <a:lnTo>
                      <a:pt x="179" y="410"/>
                    </a:lnTo>
                    <a:lnTo>
                      <a:pt x="175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4" y="409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8"/>
                    </a:lnTo>
                    <a:lnTo>
                      <a:pt x="152" y="418"/>
                    </a:lnTo>
                    <a:lnTo>
                      <a:pt x="151" y="426"/>
                    </a:lnTo>
                    <a:lnTo>
                      <a:pt x="152" y="433"/>
                    </a:lnTo>
                    <a:lnTo>
                      <a:pt x="152" y="433"/>
                    </a:lnTo>
                    <a:lnTo>
                      <a:pt x="152" y="434"/>
                    </a:lnTo>
                    <a:lnTo>
                      <a:pt x="164" y="434"/>
                    </a:lnTo>
                    <a:lnTo>
                      <a:pt x="164" y="434"/>
                    </a:lnTo>
                    <a:lnTo>
                      <a:pt x="163" y="429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9" y="420"/>
                    </a:lnTo>
                    <a:lnTo>
                      <a:pt x="173" y="417"/>
                    </a:lnTo>
                    <a:lnTo>
                      <a:pt x="173" y="417"/>
                    </a:lnTo>
                    <a:lnTo>
                      <a:pt x="178" y="417"/>
                    </a:lnTo>
                    <a:lnTo>
                      <a:pt x="178" y="417"/>
                    </a:lnTo>
                    <a:lnTo>
                      <a:pt x="185" y="418"/>
                    </a:lnTo>
                    <a:lnTo>
                      <a:pt x="216" y="433"/>
                    </a:lnTo>
                    <a:lnTo>
                      <a:pt x="227" y="432"/>
                    </a:lnTo>
                    <a:lnTo>
                      <a:pt x="227" y="434"/>
                    </a:lnTo>
                    <a:lnTo>
                      <a:pt x="245" y="434"/>
                    </a:lnTo>
                    <a:lnTo>
                      <a:pt x="245" y="432"/>
                    </a:lnTo>
                    <a:lnTo>
                      <a:pt x="326" y="429"/>
                    </a:lnTo>
                    <a:lnTo>
                      <a:pt x="326" y="421"/>
                    </a:lnTo>
                    <a:lnTo>
                      <a:pt x="325" y="422"/>
                    </a:lnTo>
                    <a:lnTo>
                      <a:pt x="324" y="397"/>
                    </a:lnTo>
                    <a:lnTo>
                      <a:pt x="326" y="397"/>
                    </a:lnTo>
                    <a:lnTo>
                      <a:pt x="321" y="244"/>
                    </a:lnTo>
                    <a:lnTo>
                      <a:pt x="321" y="237"/>
                    </a:lnTo>
                    <a:lnTo>
                      <a:pt x="321" y="237"/>
                    </a:lnTo>
                    <a:lnTo>
                      <a:pt x="317" y="102"/>
                    </a:lnTo>
                    <a:lnTo>
                      <a:pt x="316" y="102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85">
                <a:extLst>
                  <a:ext uri="{FF2B5EF4-FFF2-40B4-BE49-F238E27FC236}">
                    <a16:creationId xmlns:a16="http://schemas.microsoft.com/office/drawing/2014/main" id="{24FECDFA-00A5-4727-843A-97DC39F44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8242" y="3522383"/>
                <a:ext cx="48491" cy="17510"/>
              </a:xfrm>
              <a:custGeom>
                <a:avLst/>
                <a:gdLst>
                  <a:gd name="T0" fmla="*/ 9 w 36"/>
                  <a:gd name="T1" fmla="*/ 0 h 13"/>
                  <a:gd name="T2" fmla="*/ 9 w 36"/>
                  <a:gd name="T3" fmla="*/ 0 h 13"/>
                  <a:gd name="T4" fmla="*/ 6 w 36"/>
                  <a:gd name="T5" fmla="*/ 0 h 13"/>
                  <a:gd name="T6" fmla="*/ 6 w 36"/>
                  <a:gd name="T7" fmla="*/ 0 h 13"/>
                  <a:gd name="T8" fmla="*/ 2 w 36"/>
                  <a:gd name="T9" fmla="*/ 3 h 13"/>
                  <a:gd name="T10" fmla="*/ 1 w 36"/>
                  <a:gd name="T11" fmla="*/ 5 h 13"/>
                  <a:gd name="T12" fmla="*/ 1 w 36"/>
                  <a:gd name="T13" fmla="*/ 5 h 13"/>
                  <a:gd name="T14" fmla="*/ 0 w 36"/>
                  <a:gd name="T15" fmla="*/ 9 h 13"/>
                  <a:gd name="T16" fmla="*/ 0 w 36"/>
                  <a:gd name="T17" fmla="*/ 12 h 13"/>
                  <a:gd name="T18" fmla="*/ 0 w 36"/>
                  <a:gd name="T19" fmla="*/ 12 h 13"/>
                  <a:gd name="T20" fmla="*/ 1 w 36"/>
                  <a:gd name="T21" fmla="*/ 13 h 13"/>
                  <a:gd name="T22" fmla="*/ 36 w 36"/>
                  <a:gd name="T23" fmla="*/ 12 h 13"/>
                  <a:gd name="T24" fmla="*/ 13 w 36"/>
                  <a:gd name="T25" fmla="*/ 1 h 13"/>
                  <a:gd name="T26" fmla="*/ 13 w 36"/>
                  <a:gd name="T27" fmla="*/ 1 h 13"/>
                  <a:gd name="T28" fmla="*/ 9 w 36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3">
                    <a:moveTo>
                      <a:pt x="9" y="0"/>
                    </a:move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36" y="12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86">
                <a:extLst>
                  <a:ext uri="{FF2B5EF4-FFF2-40B4-BE49-F238E27FC236}">
                    <a16:creationId xmlns:a16="http://schemas.microsoft.com/office/drawing/2014/main" id="{AF5C4748-5120-4474-92D7-39B499640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603" y="2955301"/>
                <a:ext cx="439117" cy="614227"/>
              </a:xfrm>
              <a:custGeom>
                <a:avLst/>
                <a:gdLst>
                  <a:gd name="T0" fmla="*/ 283 w 326"/>
                  <a:gd name="T1" fmla="*/ 1 h 456"/>
                  <a:gd name="T2" fmla="*/ 290 w 326"/>
                  <a:gd name="T3" fmla="*/ 208 h 456"/>
                  <a:gd name="T4" fmla="*/ 0 w 326"/>
                  <a:gd name="T5" fmla="*/ 380 h 456"/>
                  <a:gd name="T6" fmla="*/ 1 w 326"/>
                  <a:gd name="T7" fmla="*/ 420 h 456"/>
                  <a:gd name="T8" fmla="*/ 1 w 326"/>
                  <a:gd name="T9" fmla="*/ 420 h 456"/>
                  <a:gd name="T10" fmla="*/ 8 w 326"/>
                  <a:gd name="T11" fmla="*/ 433 h 456"/>
                  <a:gd name="T12" fmla="*/ 21 w 326"/>
                  <a:gd name="T13" fmla="*/ 440 h 456"/>
                  <a:gd name="T14" fmla="*/ 23 w 326"/>
                  <a:gd name="T15" fmla="*/ 440 h 456"/>
                  <a:gd name="T16" fmla="*/ 44 w 326"/>
                  <a:gd name="T17" fmla="*/ 456 h 456"/>
                  <a:gd name="T18" fmla="*/ 66 w 326"/>
                  <a:gd name="T19" fmla="*/ 437 h 456"/>
                  <a:gd name="T20" fmla="*/ 147 w 326"/>
                  <a:gd name="T21" fmla="*/ 434 h 456"/>
                  <a:gd name="T22" fmla="*/ 147 w 326"/>
                  <a:gd name="T23" fmla="*/ 434 h 456"/>
                  <a:gd name="T24" fmla="*/ 146 w 326"/>
                  <a:gd name="T25" fmla="*/ 425 h 456"/>
                  <a:gd name="T26" fmla="*/ 148 w 326"/>
                  <a:gd name="T27" fmla="*/ 417 h 456"/>
                  <a:gd name="T28" fmla="*/ 151 w 326"/>
                  <a:gd name="T29" fmla="*/ 413 h 456"/>
                  <a:gd name="T30" fmla="*/ 158 w 326"/>
                  <a:gd name="T31" fmla="*/ 406 h 456"/>
                  <a:gd name="T32" fmla="*/ 162 w 326"/>
                  <a:gd name="T33" fmla="*/ 405 h 456"/>
                  <a:gd name="T34" fmla="*/ 170 w 326"/>
                  <a:gd name="T35" fmla="*/ 403 h 456"/>
                  <a:gd name="T36" fmla="*/ 181 w 326"/>
                  <a:gd name="T37" fmla="*/ 406 h 456"/>
                  <a:gd name="T38" fmla="*/ 220 w 326"/>
                  <a:gd name="T39" fmla="*/ 424 h 456"/>
                  <a:gd name="T40" fmla="*/ 221 w 326"/>
                  <a:gd name="T41" fmla="*/ 428 h 456"/>
                  <a:gd name="T42" fmla="*/ 218 w 326"/>
                  <a:gd name="T43" fmla="*/ 429 h 456"/>
                  <a:gd name="T44" fmla="*/ 217 w 326"/>
                  <a:gd name="T45" fmla="*/ 428 h 456"/>
                  <a:gd name="T46" fmla="*/ 179 w 326"/>
                  <a:gd name="T47" fmla="*/ 410 h 456"/>
                  <a:gd name="T48" fmla="*/ 170 w 326"/>
                  <a:gd name="T49" fmla="*/ 409 h 456"/>
                  <a:gd name="T50" fmla="*/ 164 w 326"/>
                  <a:gd name="T51" fmla="*/ 409 h 456"/>
                  <a:gd name="T52" fmla="*/ 158 w 326"/>
                  <a:gd name="T53" fmla="*/ 413 h 456"/>
                  <a:gd name="T54" fmla="*/ 152 w 326"/>
                  <a:gd name="T55" fmla="*/ 418 h 456"/>
                  <a:gd name="T56" fmla="*/ 152 w 326"/>
                  <a:gd name="T57" fmla="*/ 433 h 456"/>
                  <a:gd name="T58" fmla="*/ 152 w 326"/>
                  <a:gd name="T59" fmla="*/ 434 h 456"/>
                  <a:gd name="T60" fmla="*/ 164 w 326"/>
                  <a:gd name="T61" fmla="*/ 434 h 456"/>
                  <a:gd name="T62" fmla="*/ 164 w 326"/>
                  <a:gd name="T63" fmla="*/ 424 h 456"/>
                  <a:gd name="T64" fmla="*/ 169 w 326"/>
                  <a:gd name="T65" fmla="*/ 420 h 456"/>
                  <a:gd name="T66" fmla="*/ 173 w 326"/>
                  <a:gd name="T67" fmla="*/ 417 h 456"/>
                  <a:gd name="T68" fmla="*/ 178 w 326"/>
                  <a:gd name="T69" fmla="*/ 417 h 456"/>
                  <a:gd name="T70" fmla="*/ 216 w 326"/>
                  <a:gd name="T71" fmla="*/ 433 h 456"/>
                  <a:gd name="T72" fmla="*/ 227 w 326"/>
                  <a:gd name="T73" fmla="*/ 434 h 456"/>
                  <a:gd name="T74" fmla="*/ 245 w 326"/>
                  <a:gd name="T75" fmla="*/ 432 h 456"/>
                  <a:gd name="T76" fmla="*/ 326 w 326"/>
                  <a:gd name="T77" fmla="*/ 421 h 456"/>
                  <a:gd name="T78" fmla="*/ 324 w 326"/>
                  <a:gd name="T79" fmla="*/ 397 h 456"/>
                  <a:gd name="T80" fmla="*/ 321 w 326"/>
                  <a:gd name="T81" fmla="*/ 244 h 456"/>
                  <a:gd name="T82" fmla="*/ 321 w 326"/>
                  <a:gd name="T83" fmla="*/ 237 h 456"/>
                  <a:gd name="T84" fmla="*/ 316 w 326"/>
                  <a:gd name="T85" fmla="*/ 102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6" h="456">
                    <a:moveTo>
                      <a:pt x="313" y="0"/>
                    </a:moveTo>
                    <a:lnTo>
                      <a:pt x="283" y="1"/>
                    </a:lnTo>
                    <a:lnTo>
                      <a:pt x="289" y="198"/>
                    </a:lnTo>
                    <a:lnTo>
                      <a:pt x="290" y="208"/>
                    </a:lnTo>
                    <a:lnTo>
                      <a:pt x="295" y="360"/>
                    </a:lnTo>
                    <a:lnTo>
                      <a:pt x="0" y="38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1" y="420"/>
                    </a:lnTo>
                    <a:lnTo>
                      <a:pt x="4" y="428"/>
                    </a:lnTo>
                    <a:lnTo>
                      <a:pt x="8" y="433"/>
                    </a:lnTo>
                    <a:lnTo>
                      <a:pt x="13" y="437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23" y="440"/>
                    </a:lnTo>
                    <a:lnTo>
                      <a:pt x="44" y="438"/>
                    </a:lnTo>
                    <a:lnTo>
                      <a:pt x="44" y="456"/>
                    </a:lnTo>
                    <a:lnTo>
                      <a:pt x="67" y="456"/>
                    </a:lnTo>
                    <a:lnTo>
                      <a:pt x="66" y="437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7" y="434"/>
                    </a:lnTo>
                    <a:lnTo>
                      <a:pt x="146" y="430"/>
                    </a:lnTo>
                    <a:lnTo>
                      <a:pt x="146" y="425"/>
                    </a:lnTo>
                    <a:lnTo>
                      <a:pt x="147" y="421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51" y="413"/>
                    </a:lnTo>
                    <a:lnTo>
                      <a:pt x="154" y="409"/>
                    </a:lnTo>
                    <a:lnTo>
                      <a:pt x="158" y="406"/>
                    </a:lnTo>
                    <a:lnTo>
                      <a:pt x="162" y="405"/>
                    </a:lnTo>
                    <a:lnTo>
                      <a:pt x="162" y="405"/>
                    </a:lnTo>
                    <a:lnTo>
                      <a:pt x="170" y="403"/>
                    </a:lnTo>
                    <a:lnTo>
                      <a:pt x="170" y="403"/>
                    </a:lnTo>
                    <a:lnTo>
                      <a:pt x="175" y="403"/>
                    </a:lnTo>
                    <a:lnTo>
                      <a:pt x="181" y="406"/>
                    </a:lnTo>
                    <a:lnTo>
                      <a:pt x="220" y="424"/>
                    </a:lnTo>
                    <a:lnTo>
                      <a:pt x="220" y="424"/>
                    </a:lnTo>
                    <a:lnTo>
                      <a:pt x="221" y="425"/>
                    </a:lnTo>
                    <a:lnTo>
                      <a:pt x="221" y="428"/>
                    </a:lnTo>
                    <a:lnTo>
                      <a:pt x="221" y="428"/>
                    </a:lnTo>
                    <a:lnTo>
                      <a:pt x="218" y="429"/>
                    </a:lnTo>
                    <a:lnTo>
                      <a:pt x="218" y="429"/>
                    </a:lnTo>
                    <a:lnTo>
                      <a:pt x="217" y="428"/>
                    </a:lnTo>
                    <a:lnTo>
                      <a:pt x="179" y="410"/>
                    </a:lnTo>
                    <a:lnTo>
                      <a:pt x="179" y="410"/>
                    </a:lnTo>
                    <a:lnTo>
                      <a:pt x="175" y="409"/>
                    </a:lnTo>
                    <a:lnTo>
                      <a:pt x="170" y="409"/>
                    </a:lnTo>
                    <a:lnTo>
                      <a:pt x="170" y="409"/>
                    </a:lnTo>
                    <a:lnTo>
                      <a:pt x="164" y="409"/>
                    </a:lnTo>
                    <a:lnTo>
                      <a:pt x="164" y="409"/>
                    </a:lnTo>
                    <a:lnTo>
                      <a:pt x="158" y="413"/>
                    </a:lnTo>
                    <a:lnTo>
                      <a:pt x="152" y="418"/>
                    </a:lnTo>
                    <a:lnTo>
                      <a:pt x="152" y="418"/>
                    </a:lnTo>
                    <a:lnTo>
                      <a:pt x="151" y="426"/>
                    </a:lnTo>
                    <a:lnTo>
                      <a:pt x="152" y="433"/>
                    </a:lnTo>
                    <a:lnTo>
                      <a:pt x="152" y="433"/>
                    </a:lnTo>
                    <a:lnTo>
                      <a:pt x="152" y="434"/>
                    </a:lnTo>
                    <a:lnTo>
                      <a:pt x="164" y="434"/>
                    </a:lnTo>
                    <a:lnTo>
                      <a:pt x="164" y="434"/>
                    </a:lnTo>
                    <a:lnTo>
                      <a:pt x="163" y="429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9" y="420"/>
                    </a:lnTo>
                    <a:lnTo>
                      <a:pt x="173" y="417"/>
                    </a:lnTo>
                    <a:lnTo>
                      <a:pt x="173" y="417"/>
                    </a:lnTo>
                    <a:lnTo>
                      <a:pt x="178" y="417"/>
                    </a:lnTo>
                    <a:lnTo>
                      <a:pt x="178" y="417"/>
                    </a:lnTo>
                    <a:lnTo>
                      <a:pt x="185" y="418"/>
                    </a:lnTo>
                    <a:lnTo>
                      <a:pt x="216" y="433"/>
                    </a:lnTo>
                    <a:lnTo>
                      <a:pt x="227" y="432"/>
                    </a:lnTo>
                    <a:lnTo>
                      <a:pt x="227" y="434"/>
                    </a:lnTo>
                    <a:lnTo>
                      <a:pt x="245" y="434"/>
                    </a:lnTo>
                    <a:lnTo>
                      <a:pt x="245" y="432"/>
                    </a:lnTo>
                    <a:lnTo>
                      <a:pt x="326" y="429"/>
                    </a:lnTo>
                    <a:lnTo>
                      <a:pt x="326" y="421"/>
                    </a:lnTo>
                    <a:lnTo>
                      <a:pt x="325" y="422"/>
                    </a:lnTo>
                    <a:lnTo>
                      <a:pt x="324" y="397"/>
                    </a:lnTo>
                    <a:lnTo>
                      <a:pt x="326" y="397"/>
                    </a:lnTo>
                    <a:lnTo>
                      <a:pt x="321" y="244"/>
                    </a:lnTo>
                    <a:lnTo>
                      <a:pt x="321" y="237"/>
                    </a:lnTo>
                    <a:lnTo>
                      <a:pt x="321" y="237"/>
                    </a:lnTo>
                    <a:lnTo>
                      <a:pt x="317" y="102"/>
                    </a:lnTo>
                    <a:lnTo>
                      <a:pt x="316" y="102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87">
                <a:extLst>
                  <a:ext uri="{FF2B5EF4-FFF2-40B4-BE49-F238E27FC236}">
                    <a16:creationId xmlns:a16="http://schemas.microsoft.com/office/drawing/2014/main" id="{8CC172A9-16FC-42CB-B4F0-4D96B7D1A2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47262" y="3498137"/>
                <a:ext cx="101023" cy="41758"/>
              </a:xfrm>
              <a:custGeom>
                <a:avLst/>
                <a:gdLst>
                  <a:gd name="T0" fmla="*/ 32 w 75"/>
                  <a:gd name="T1" fmla="*/ 14 h 31"/>
                  <a:gd name="T2" fmla="*/ 27 w 75"/>
                  <a:gd name="T3" fmla="*/ 14 h 31"/>
                  <a:gd name="T4" fmla="*/ 18 w 75"/>
                  <a:gd name="T5" fmla="*/ 21 h 31"/>
                  <a:gd name="T6" fmla="*/ 17 w 75"/>
                  <a:gd name="T7" fmla="*/ 26 h 31"/>
                  <a:gd name="T8" fmla="*/ 24 w 75"/>
                  <a:gd name="T9" fmla="*/ 31 h 31"/>
                  <a:gd name="T10" fmla="*/ 23 w 75"/>
                  <a:gd name="T11" fmla="*/ 30 h 31"/>
                  <a:gd name="T12" fmla="*/ 23 w 75"/>
                  <a:gd name="T13" fmla="*/ 27 h 31"/>
                  <a:gd name="T14" fmla="*/ 24 w 75"/>
                  <a:gd name="T15" fmla="*/ 23 h 31"/>
                  <a:gd name="T16" fmla="*/ 29 w 75"/>
                  <a:gd name="T17" fmla="*/ 18 h 31"/>
                  <a:gd name="T18" fmla="*/ 32 w 75"/>
                  <a:gd name="T19" fmla="*/ 18 h 31"/>
                  <a:gd name="T20" fmla="*/ 36 w 75"/>
                  <a:gd name="T21" fmla="*/ 19 h 31"/>
                  <a:gd name="T22" fmla="*/ 70 w 75"/>
                  <a:gd name="T23" fmla="*/ 30 h 31"/>
                  <a:gd name="T24" fmla="*/ 39 w 75"/>
                  <a:gd name="T25" fmla="*/ 15 h 31"/>
                  <a:gd name="T26" fmla="*/ 24 w 75"/>
                  <a:gd name="T27" fmla="*/ 0 h 31"/>
                  <a:gd name="T28" fmla="*/ 16 w 75"/>
                  <a:gd name="T29" fmla="*/ 2 h 31"/>
                  <a:gd name="T30" fmla="*/ 12 w 75"/>
                  <a:gd name="T31" fmla="*/ 3 h 31"/>
                  <a:gd name="T32" fmla="*/ 5 w 75"/>
                  <a:gd name="T33" fmla="*/ 10 h 31"/>
                  <a:gd name="T34" fmla="*/ 2 w 75"/>
                  <a:gd name="T35" fmla="*/ 14 h 31"/>
                  <a:gd name="T36" fmla="*/ 0 w 75"/>
                  <a:gd name="T37" fmla="*/ 22 h 31"/>
                  <a:gd name="T38" fmla="*/ 1 w 75"/>
                  <a:gd name="T39" fmla="*/ 31 h 31"/>
                  <a:gd name="T40" fmla="*/ 1 w 75"/>
                  <a:gd name="T41" fmla="*/ 31 h 31"/>
                  <a:gd name="T42" fmla="*/ 6 w 75"/>
                  <a:gd name="T43" fmla="*/ 31 h 31"/>
                  <a:gd name="T44" fmla="*/ 6 w 75"/>
                  <a:gd name="T45" fmla="*/ 30 h 31"/>
                  <a:gd name="T46" fmla="*/ 6 w 75"/>
                  <a:gd name="T47" fmla="*/ 15 h 31"/>
                  <a:gd name="T48" fmla="*/ 12 w 75"/>
                  <a:gd name="T49" fmla="*/ 10 h 31"/>
                  <a:gd name="T50" fmla="*/ 18 w 75"/>
                  <a:gd name="T51" fmla="*/ 6 h 31"/>
                  <a:gd name="T52" fmla="*/ 24 w 75"/>
                  <a:gd name="T53" fmla="*/ 6 h 31"/>
                  <a:gd name="T54" fmla="*/ 33 w 75"/>
                  <a:gd name="T55" fmla="*/ 7 h 31"/>
                  <a:gd name="T56" fmla="*/ 71 w 75"/>
                  <a:gd name="T57" fmla="*/ 25 h 31"/>
                  <a:gd name="T58" fmla="*/ 72 w 75"/>
                  <a:gd name="T59" fmla="*/ 26 h 31"/>
                  <a:gd name="T60" fmla="*/ 75 w 75"/>
                  <a:gd name="T61" fmla="*/ 25 h 31"/>
                  <a:gd name="T62" fmla="*/ 74 w 75"/>
                  <a:gd name="T63" fmla="*/ 21 h 31"/>
                  <a:gd name="T64" fmla="*/ 35 w 75"/>
                  <a:gd name="T65" fmla="*/ 3 h 31"/>
                  <a:gd name="T66" fmla="*/ 24 w 75"/>
                  <a:gd name="T6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31">
                    <a:moveTo>
                      <a:pt x="32" y="14"/>
                    </a:moveTo>
                    <a:lnTo>
                      <a:pt x="32" y="14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3" y="17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6"/>
                    </a:lnTo>
                    <a:lnTo>
                      <a:pt x="18" y="31"/>
                    </a:lnTo>
                    <a:lnTo>
                      <a:pt x="24" y="31"/>
                    </a:lnTo>
                    <a:lnTo>
                      <a:pt x="24" y="31"/>
                    </a:lnTo>
                    <a:lnTo>
                      <a:pt x="23" y="30"/>
                    </a:lnTo>
                    <a:lnTo>
                      <a:pt x="23" y="30"/>
                    </a:lnTo>
                    <a:lnTo>
                      <a:pt x="23" y="27"/>
                    </a:lnTo>
                    <a:lnTo>
                      <a:pt x="24" y="23"/>
                    </a:lnTo>
                    <a:lnTo>
                      <a:pt x="24" y="23"/>
                    </a:lnTo>
                    <a:lnTo>
                      <a:pt x="25" y="21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32" y="18"/>
                    </a:lnTo>
                    <a:lnTo>
                      <a:pt x="32" y="18"/>
                    </a:lnTo>
                    <a:lnTo>
                      <a:pt x="36" y="19"/>
                    </a:lnTo>
                    <a:lnTo>
                      <a:pt x="59" y="30"/>
                    </a:lnTo>
                    <a:lnTo>
                      <a:pt x="70" y="30"/>
                    </a:lnTo>
                    <a:lnTo>
                      <a:pt x="39" y="15"/>
                    </a:lnTo>
                    <a:lnTo>
                      <a:pt x="39" y="15"/>
                    </a:lnTo>
                    <a:lnTo>
                      <a:pt x="32" y="14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BCF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88">
                <a:extLst>
                  <a:ext uri="{FF2B5EF4-FFF2-40B4-BE49-F238E27FC236}">
                    <a16:creationId xmlns:a16="http://schemas.microsoft.com/office/drawing/2014/main" id="{F8CF2ED9-CDEA-4255-B560-64DDD21C5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0161" y="3516995"/>
                <a:ext cx="71391" cy="22899"/>
              </a:xfrm>
              <a:custGeom>
                <a:avLst/>
                <a:gdLst>
                  <a:gd name="T0" fmla="*/ 15 w 53"/>
                  <a:gd name="T1" fmla="*/ 0 h 17"/>
                  <a:gd name="T2" fmla="*/ 15 w 53"/>
                  <a:gd name="T3" fmla="*/ 0 h 17"/>
                  <a:gd name="T4" fmla="*/ 10 w 53"/>
                  <a:gd name="T5" fmla="*/ 0 h 17"/>
                  <a:gd name="T6" fmla="*/ 10 w 53"/>
                  <a:gd name="T7" fmla="*/ 0 h 17"/>
                  <a:gd name="T8" fmla="*/ 6 w 53"/>
                  <a:gd name="T9" fmla="*/ 3 h 17"/>
                  <a:gd name="T10" fmla="*/ 1 w 53"/>
                  <a:gd name="T11" fmla="*/ 7 h 17"/>
                  <a:gd name="T12" fmla="*/ 1 w 53"/>
                  <a:gd name="T13" fmla="*/ 7 h 17"/>
                  <a:gd name="T14" fmla="*/ 0 w 53"/>
                  <a:gd name="T15" fmla="*/ 12 h 17"/>
                  <a:gd name="T16" fmla="*/ 1 w 53"/>
                  <a:gd name="T17" fmla="*/ 17 h 17"/>
                  <a:gd name="T18" fmla="*/ 7 w 53"/>
                  <a:gd name="T19" fmla="*/ 17 h 17"/>
                  <a:gd name="T20" fmla="*/ 7 w 53"/>
                  <a:gd name="T21" fmla="*/ 17 h 17"/>
                  <a:gd name="T22" fmla="*/ 6 w 53"/>
                  <a:gd name="T23" fmla="*/ 16 h 17"/>
                  <a:gd name="T24" fmla="*/ 6 w 53"/>
                  <a:gd name="T25" fmla="*/ 16 h 17"/>
                  <a:gd name="T26" fmla="*/ 6 w 53"/>
                  <a:gd name="T27" fmla="*/ 13 h 17"/>
                  <a:gd name="T28" fmla="*/ 7 w 53"/>
                  <a:gd name="T29" fmla="*/ 9 h 17"/>
                  <a:gd name="T30" fmla="*/ 7 w 53"/>
                  <a:gd name="T31" fmla="*/ 9 h 17"/>
                  <a:gd name="T32" fmla="*/ 8 w 53"/>
                  <a:gd name="T33" fmla="*/ 7 h 17"/>
                  <a:gd name="T34" fmla="*/ 12 w 53"/>
                  <a:gd name="T35" fmla="*/ 4 h 17"/>
                  <a:gd name="T36" fmla="*/ 12 w 53"/>
                  <a:gd name="T37" fmla="*/ 4 h 17"/>
                  <a:gd name="T38" fmla="*/ 15 w 53"/>
                  <a:gd name="T39" fmla="*/ 4 h 17"/>
                  <a:gd name="T40" fmla="*/ 15 w 53"/>
                  <a:gd name="T41" fmla="*/ 4 h 17"/>
                  <a:gd name="T42" fmla="*/ 19 w 53"/>
                  <a:gd name="T43" fmla="*/ 5 h 17"/>
                  <a:gd name="T44" fmla="*/ 42 w 53"/>
                  <a:gd name="T45" fmla="*/ 16 h 17"/>
                  <a:gd name="T46" fmla="*/ 53 w 53"/>
                  <a:gd name="T47" fmla="*/ 16 h 17"/>
                  <a:gd name="T48" fmla="*/ 22 w 53"/>
                  <a:gd name="T49" fmla="*/ 1 h 17"/>
                  <a:gd name="T50" fmla="*/ 22 w 53"/>
                  <a:gd name="T51" fmla="*/ 1 h 17"/>
                  <a:gd name="T52" fmla="*/ 15 w 53"/>
                  <a:gd name="T5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7">
                    <a:moveTo>
                      <a:pt x="15" y="0"/>
                    </a:moveTo>
                    <a:lnTo>
                      <a:pt x="15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6" y="13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9" y="5"/>
                    </a:lnTo>
                    <a:lnTo>
                      <a:pt x="42" y="16"/>
                    </a:lnTo>
                    <a:lnTo>
                      <a:pt x="53" y="16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89">
                <a:extLst>
                  <a:ext uri="{FF2B5EF4-FFF2-40B4-BE49-F238E27FC236}">
                    <a16:creationId xmlns:a16="http://schemas.microsoft.com/office/drawing/2014/main" id="{C95330B9-70D9-4F8D-84FE-18AF913A1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262" y="3498137"/>
                <a:ext cx="101023" cy="41758"/>
              </a:xfrm>
              <a:custGeom>
                <a:avLst/>
                <a:gdLst>
                  <a:gd name="T0" fmla="*/ 24 w 75"/>
                  <a:gd name="T1" fmla="*/ 0 h 31"/>
                  <a:gd name="T2" fmla="*/ 24 w 75"/>
                  <a:gd name="T3" fmla="*/ 0 h 31"/>
                  <a:gd name="T4" fmla="*/ 16 w 75"/>
                  <a:gd name="T5" fmla="*/ 2 h 31"/>
                  <a:gd name="T6" fmla="*/ 16 w 75"/>
                  <a:gd name="T7" fmla="*/ 2 h 31"/>
                  <a:gd name="T8" fmla="*/ 12 w 75"/>
                  <a:gd name="T9" fmla="*/ 3 h 31"/>
                  <a:gd name="T10" fmla="*/ 8 w 75"/>
                  <a:gd name="T11" fmla="*/ 6 h 31"/>
                  <a:gd name="T12" fmla="*/ 5 w 75"/>
                  <a:gd name="T13" fmla="*/ 10 h 31"/>
                  <a:gd name="T14" fmla="*/ 2 w 75"/>
                  <a:gd name="T15" fmla="*/ 14 h 31"/>
                  <a:gd name="T16" fmla="*/ 2 w 75"/>
                  <a:gd name="T17" fmla="*/ 14 h 31"/>
                  <a:gd name="T18" fmla="*/ 1 w 75"/>
                  <a:gd name="T19" fmla="*/ 18 h 31"/>
                  <a:gd name="T20" fmla="*/ 0 w 75"/>
                  <a:gd name="T21" fmla="*/ 22 h 31"/>
                  <a:gd name="T22" fmla="*/ 0 w 75"/>
                  <a:gd name="T23" fmla="*/ 27 h 31"/>
                  <a:gd name="T24" fmla="*/ 1 w 75"/>
                  <a:gd name="T25" fmla="*/ 31 h 31"/>
                  <a:gd name="T26" fmla="*/ 1 w 75"/>
                  <a:gd name="T27" fmla="*/ 31 h 31"/>
                  <a:gd name="T28" fmla="*/ 1 w 75"/>
                  <a:gd name="T29" fmla="*/ 31 h 31"/>
                  <a:gd name="T30" fmla="*/ 6 w 75"/>
                  <a:gd name="T31" fmla="*/ 31 h 31"/>
                  <a:gd name="T32" fmla="*/ 6 w 75"/>
                  <a:gd name="T33" fmla="*/ 31 h 31"/>
                  <a:gd name="T34" fmla="*/ 6 w 75"/>
                  <a:gd name="T35" fmla="*/ 30 h 31"/>
                  <a:gd name="T36" fmla="*/ 6 w 75"/>
                  <a:gd name="T37" fmla="*/ 30 h 31"/>
                  <a:gd name="T38" fmla="*/ 5 w 75"/>
                  <a:gd name="T39" fmla="*/ 23 h 31"/>
                  <a:gd name="T40" fmla="*/ 6 w 75"/>
                  <a:gd name="T41" fmla="*/ 15 h 31"/>
                  <a:gd name="T42" fmla="*/ 6 w 75"/>
                  <a:gd name="T43" fmla="*/ 15 h 31"/>
                  <a:gd name="T44" fmla="*/ 12 w 75"/>
                  <a:gd name="T45" fmla="*/ 10 h 31"/>
                  <a:gd name="T46" fmla="*/ 18 w 75"/>
                  <a:gd name="T47" fmla="*/ 6 h 31"/>
                  <a:gd name="T48" fmla="*/ 18 w 75"/>
                  <a:gd name="T49" fmla="*/ 6 h 31"/>
                  <a:gd name="T50" fmla="*/ 24 w 75"/>
                  <a:gd name="T51" fmla="*/ 6 h 31"/>
                  <a:gd name="T52" fmla="*/ 24 w 75"/>
                  <a:gd name="T53" fmla="*/ 6 h 31"/>
                  <a:gd name="T54" fmla="*/ 29 w 75"/>
                  <a:gd name="T55" fmla="*/ 6 h 31"/>
                  <a:gd name="T56" fmla="*/ 33 w 75"/>
                  <a:gd name="T57" fmla="*/ 7 h 31"/>
                  <a:gd name="T58" fmla="*/ 71 w 75"/>
                  <a:gd name="T59" fmla="*/ 25 h 31"/>
                  <a:gd name="T60" fmla="*/ 71 w 75"/>
                  <a:gd name="T61" fmla="*/ 25 h 31"/>
                  <a:gd name="T62" fmla="*/ 72 w 75"/>
                  <a:gd name="T63" fmla="*/ 26 h 31"/>
                  <a:gd name="T64" fmla="*/ 72 w 75"/>
                  <a:gd name="T65" fmla="*/ 26 h 31"/>
                  <a:gd name="T66" fmla="*/ 75 w 75"/>
                  <a:gd name="T67" fmla="*/ 25 h 31"/>
                  <a:gd name="T68" fmla="*/ 75 w 75"/>
                  <a:gd name="T69" fmla="*/ 25 h 31"/>
                  <a:gd name="T70" fmla="*/ 75 w 75"/>
                  <a:gd name="T71" fmla="*/ 22 h 31"/>
                  <a:gd name="T72" fmla="*/ 74 w 75"/>
                  <a:gd name="T73" fmla="*/ 21 h 31"/>
                  <a:gd name="T74" fmla="*/ 35 w 75"/>
                  <a:gd name="T75" fmla="*/ 3 h 31"/>
                  <a:gd name="T76" fmla="*/ 35 w 75"/>
                  <a:gd name="T77" fmla="*/ 3 h 31"/>
                  <a:gd name="T78" fmla="*/ 29 w 75"/>
                  <a:gd name="T79" fmla="*/ 0 h 31"/>
                  <a:gd name="T80" fmla="*/ 24 w 75"/>
                  <a:gd name="T8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" h="31">
                    <a:moveTo>
                      <a:pt x="24" y="0"/>
                    </a:moveTo>
                    <a:lnTo>
                      <a:pt x="24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3"/>
                    </a:lnTo>
                    <a:lnTo>
                      <a:pt x="8" y="6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1" y="18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5" y="23"/>
                    </a:lnTo>
                    <a:lnTo>
                      <a:pt x="6" y="15"/>
                    </a:lnTo>
                    <a:lnTo>
                      <a:pt x="6" y="15"/>
                    </a:lnTo>
                    <a:lnTo>
                      <a:pt x="12" y="1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9" y="6"/>
                    </a:lnTo>
                    <a:lnTo>
                      <a:pt x="33" y="7"/>
                    </a:lnTo>
                    <a:lnTo>
                      <a:pt x="71" y="25"/>
                    </a:lnTo>
                    <a:lnTo>
                      <a:pt x="71" y="25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5" y="25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4" y="21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Freeform 90">
                <a:extLst>
                  <a:ext uri="{FF2B5EF4-FFF2-40B4-BE49-F238E27FC236}">
                    <a16:creationId xmlns:a16="http://schemas.microsoft.com/office/drawing/2014/main" id="{0B53A5B2-A41F-4014-A5E2-25A500999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089" y="3019341"/>
                <a:ext cx="455280" cy="565734"/>
              </a:xfrm>
              <a:custGeom>
                <a:avLst/>
                <a:gdLst>
                  <a:gd name="T0" fmla="*/ 0 w 338"/>
                  <a:gd name="T1" fmla="*/ 31 h 420"/>
                  <a:gd name="T2" fmla="*/ 13 w 338"/>
                  <a:gd name="T3" fmla="*/ 420 h 420"/>
                  <a:gd name="T4" fmla="*/ 338 w 338"/>
                  <a:gd name="T5" fmla="*/ 398 h 420"/>
                  <a:gd name="T6" fmla="*/ 325 w 338"/>
                  <a:gd name="T7" fmla="*/ 0 h 420"/>
                  <a:gd name="T8" fmla="*/ 20 w 338"/>
                  <a:gd name="T9" fmla="*/ 11 h 420"/>
                  <a:gd name="T10" fmla="*/ 20 w 338"/>
                  <a:gd name="T11" fmla="*/ 11 h 420"/>
                  <a:gd name="T12" fmla="*/ 12 w 338"/>
                  <a:gd name="T13" fmla="*/ 13 h 420"/>
                  <a:gd name="T14" fmla="*/ 5 w 338"/>
                  <a:gd name="T15" fmla="*/ 17 h 420"/>
                  <a:gd name="T16" fmla="*/ 1 w 338"/>
                  <a:gd name="T17" fmla="*/ 23 h 420"/>
                  <a:gd name="T18" fmla="*/ 1 w 338"/>
                  <a:gd name="T19" fmla="*/ 27 h 420"/>
                  <a:gd name="T20" fmla="*/ 0 w 338"/>
                  <a:gd name="T21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420">
                    <a:moveTo>
                      <a:pt x="0" y="31"/>
                    </a:moveTo>
                    <a:lnTo>
                      <a:pt x="13" y="420"/>
                    </a:lnTo>
                    <a:lnTo>
                      <a:pt x="338" y="398"/>
                    </a:lnTo>
                    <a:lnTo>
                      <a:pt x="325" y="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5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91">
                <a:extLst>
                  <a:ext uri="{FF2B5EF4-FFF2-40B4-BE49-F238E27FC236}">
                    <a16:creationId xmlns:a16="http://schemas.microsoft.com/office/drawing/2014/main" id="{8D59E3FB-F4D7-4AC2-B4E7-F8ABA81CD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682" y="2904115"/>
                <a:ext cx="455281" cy="565735"/>
              </a:xfrm>
              <a:custGeom>
                <a:avLst/>
                <a:gdLst>
                  <a:gd name="T0" fmla="*/ 0 w 338"/>
                  <a:gd name="T1" fmla="*/ 31 h 420"/>
                  <a:gd name="T2" fmla="*/ 13 w 338"/>
                  <a:gd name="T3" fmla="*/ 420 h 420"/>
                  <a:gd name="T4" fmla="*/ 338 w 338"/>
                  <a:gd name="T5" fmla="*/ 398 h 420"/>
                  <a:gd name="T6" fmla="*/ 325 w 338"/>
                  <a:gd name="T7" fmla="*/ 0 h 420"/>
                  <a:gd name="T8" fmla="*/ 20 w 338"/>
                  <a:gd name="T9" fmla="*/ 11 h 420"/>
                  <a:gd name="T10" fmla="*/ 20 w 338"/>
                  <a:gd name="T11" fmla="*/ 11 h 420"/>
                  <a:gd name="T12" fmla="*/ 12 w 338"/>
                  <a:gd name="T13" fmla="*/ 13 h 420"/>
                  <a:gd name="T14" fmla="*/ 5 w 338"/>
                  <a:gd name="T15" fmla="*/ 17 h 420"/>
                  <a:gd name="T16" fmla="*/ 1 w 338"/>
                  <a:gd name="T17" fmla="*/ 23 h 420"/>
                  <a:gd name="T18" fmla="*/ 1 w 338"/>
                  <a:gd name="T19" fmla="*/ 27 h 420"/>
                  <a:gd name="T20" fmla="*/ 0 w 338"/>
                  <a:gd name="T21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420">
                    <a:moveTo>
                      <a:pt x="0" y="31"/>
                    </a:moveTo>
                    <a:lnTo>
                      <a:pt x="13" y="420"/>
                    </a:lnTo>
                    <a:lnTo>
                      <a:pt x="338" y="398"/>
                    </a:lnTo>
                    <a:lnTo>
                      <a:pt x="325" y="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12" y="13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1" y="27"/>
                    </a:lnTo>
                    <a:lnTo>
                      <a:pt x="0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92">
                <a:extLst>
                  <a:ext uri="{FF2B5EF4-FFF2-40B4-BE49-F238E27FC236}">
                    <a16:creationId xmlns:a16="http://schemas.microsoft.com/office/drawing/2014/main" id="{CA1BF364-351C-4381-B03D-F39E25464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682" y="2920280"/>
                <a:ext cx="41758" cy="549570"/>
              </a:xfrm>
              <a:custGeom>
                <a:avLst/>
                <a:gdLst>
                  <a:gd name="T0" fmla="*/ 1 w 31"/>
                  <a:gd name="T1" fmla="*/ 19 h 408"/>
                  <a:gd name="T2" fmla="*/ 0 w 31"/>
                  <a:gd name="T3" fmla="*/ 19 h 408"/>
                  <a:gd name="T4" fmla="*/ 13 w 31"/>
                  <a:gd name="T5" fmla="*/ 408 h 408"/>
                  <a:gd name="T6" fmla="*/ 31 w 31"/>
                  <a:gd name="T7" fmla="*/ 406 h 408"/>
                  <a:gd name="T8" fmla="*/ 17 w 31"/>
                  <a:gd name="T9" fmla="*/ 0 h 408"/>
                  <a:gd name="T10" fmla="*/ 17 w 31"/>
                  <a:gd name="T11" fmla="*/ 0 h 408"/>
                  <a:gd name="T12" fmla="*/ 10 w 31"/>
                  <a:gd name="T13" fmla="*/ 1 h 408"/>
                  <a:gd name="T14" fmla="*/ 5 w 31"/>
                  <a:gd name="T15" fmla="*/ 5 h 408"/>
                  <a:gd name="T16" fmla="*/ 1 w 31"/>
                  <a:gd name="T17" fmla="*/ 12 h 408"/>
                  <a:gd name="T18" fmla="*/ 1 w 31"/>
                  <a:gd name="T19" fmla="*/ 1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08">
                    <a:moveTo>
                      <a:pt x="1" y="19"/>
                    </a:moveTo>
                    <a:lnTo>
                      <a:pt x="0" y="19"/>
                    </a:lnTo>
                    <a:lnTo>
                      <a:pt x="13" y="408"/>
                    </a:lnTo>
                    <a:lnTo>
                      <a:pt x="31" y="40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1" y="19"/>
                    </a:lnTo>
                    <a:close/>
                  </a:path>
                </a:pathLst>
              </a:custGeom>
              <a:solidFill>
                <a:srgbClr val="53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93">
                <a:extLst>
                  <a:ext uri="{FF2B5EF4-FFF2-40B4-BE49-F238E27FC236}">
                    <a16:creationId xmlns:a16="http://schemas.microsoft.com/office/drawing/2014/main" id="{1CFB45B8-4018-4877-80A9-6CCF2BE3E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682" y="2920280"/>
                <a:ext cx="41758" cy="549570"/>
              </a:xfrm>
              <a:custGeom>
                <a:avLst/>
                <a:gdLst>
                  <a:gd name="T0" fmla="*/ 1 w 31"/>
                  <a:gd name="T1" fmla="*/ 19 h 408"/>
                  <a:gd name="T2" fmla="*/ 0 w 31"/>
                  <a:gd name="T3" fmla="*/ 19 h 408"/>
                  <a:gd name="T4" fmla="*/ 13 w 31"/>
                  <a:gd name="T5" fmla="*/ 408 h 408"/>
                  <a:gd name="T6" fmla="*/ 31 w 31"/>
                  <a:gd name="T7" fmla="*/ 406 h 408"/>
                  <a:gd name="T8" fmla="*/ 17 w 31"/>
                  <a:gd name="T9" fmla="*/ 0 h 408"/>
                  <a:gd name="T10" fmla="*/ 17 w 31"/>
                  <a:gd name="T11" fmla="*/ 0 h 408"/>
                  <a:gd name="T12" fmla="*/ 10 w 31"/>
                  <a:gd name="T13" fmla="*/ 1 h 408"/>
                  <a:gd name="T14" fmla="*/ 5 w 31"/>
                  <a:gd name="T15" fmla="*/ 5 h 408"/>
                  <a:gd name="T16" fmla="*/ 1 w 31"/>
                  <a:gd name="T17" fmla="*/ 12 h 408"/>
                  <a:gd name="T18" fmla="*/ 1 w 31"/>
                  <a:gd name="T19" fmla="*/ 19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408">
                    <a:moveTo>
                      <a:pt x="1" y="19"/>
                    </a:moveTo>
                    <a:lnTo>
                      <a:pt x="0" y="19"/>
                    </a:lnTo>
                    <a:lnTo>
                      <a:pt x="13" y="408"/>
                    </a:lnTo>
                    <a:lnTo>
                      <a:pt x="31" y="40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5" y="5"/>
                    </a:lnTo>
                    <a:lnTo>
                      <a:pt x="1" y="12"/>
                    </a:lnTo>
                    <a:lnTo>
                      <a:pt x="1" y="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94">
                <a:extLst>
                  <a:ext uri="{FF2B5EF4-FFF2-40B4-BE49-F238E27FC236}">
                    <a16:creationId xmlns:a16="http://schemas.microsoft.com/office/drawing/2014/main" id="{B445CD3F-6515-4AF3-AFA3-A8028FB0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928" y="3434829"/>
                <a:ext cx="428341" cy="56573"/>
              </a:xfrm>
              <a:custGeom>
                <a:avLst/>
                <a:gdLst>
                  <a:gd name="T0" fmla="*/ 0 w 318"/>
                  <a:gd name="T1" fmla="*/ 27 h 42"/>
                  <a:gd name="T2" fmla="*/ 0 w 318"/>
                  <a:gd name="T3" fmla="*/ 27 h 42"/>
                  <a:gd name="T4" fmla="*/ 2 w 318"/>
                  <a:gd name="T5" fmla="*/ 32 h 42"/>
                  <a:gd name="T6" fmla="*/ 5 w 318"/>
                  <a:gd name="T7" fmla="*/ 38 h 42"/>
                  <a:gd name="T8" fmla="*/ 10 w 318"/>
                  <a:gd name="T9" fmla="*/ 42 h 42"/>
                  <a:gd name="T10" fmla="*/ 17 w 318"/>
                  <a:gd name="T11" fmla="*/ 42 h 42"/>
                  <a:gd name="T12" fmla="*/ 318 w 318"/>
                  <a:gd name="T13" fmla="*/ 32 h 42"/>
                  <a:gd name="T14" fmla="*/ 318 w 318"/>
                  <a:gd name="T15" fmla="*/ 0 h 42"/>
                  <a:gd name="T16" fmla="*/ 15 w 318"/>
                  <a:gd name="T17" fmla="*/ 11 h 42"/>
                  <a:gd name="T18" fmla="*/ 15 w 318"/>
                  <a:gd name="T19" fmla="*/ 11 h 42"/>
                  <a:gd name="T20" fmla="*/ 9 w 318"/>
                  <a:gd name="T21" fmla="*/ 12 h 42"/>
                  <a:gd name="T22" fmla="*/ 5 w 318"/>
                  <a:gd name="T23" fmla="*/ 15 h 42"/>
                  <a:gd name="T24" fmla="*/ 0 w 318"/>
                  <a:gd name="T25" fmla="*/ 20 h 42"/>
                  <a:gd name="T26" fmla="*/ 0 w 318"/>
                  <a:gd name="T27" fmla="*/ 27 h 42"/>
                  <a:gd name="T28" fmla="*/ 0 w 318"/>
                  <a:gd name="T29" fmla="*/ 2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8" h="42">
                    <a:moveTo>
                      <a:pt x="0" y="27"/>
                    </a:moveTo>
                    <a:lnTo>
                      <a:pt x="0" y="27"/>
                    </a:lnTo>
                    <a:lnTo>
                      <a:pt x="2" y="32"/>
                    </a:lnTo>
                    <a:lnTo>
                      <a:pt x="5" y="38"/>
                    </a:lnTo>
                    <a:lnTo>
                      <a:pt x="10" y="42"/>
                    </a:lnTo>
                    <a:lnTo>
                      <a:pt x="17" y="42"/>
                    </a:lnTo>
                    <a:lnTo>
                      <a:pt x="318" y="32"/>
                    </a:lnTo>
                    <a:lnTo>
                      <a:pt x="318" y="0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9" y="12"/>
                    </a:lnTo>
                    <a:lnTo>
                      <a:pt x="5" y="15"/>
                    </a:lnTo>
                    <a:lnTo>
                      <a:pt x="0" y="20"/>
                    </a:lnTo>
                    <a:lnTo>
                      <a:pt x="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1C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95">
                <a:extLst>
                  <a:ext uri="{FF2B5EF4-FFF2-40B4-BE49-F238E27FC236}">
                    <a16:creationId xmlns:a16="http://schemas.microsoft.com/office/drawing/2014/main" id="{801A6300-3A36-4799-859C-9265DAA89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193" y="3429440"/>
                <a:ext cx="437770" cy="67349"/>
              </a:xfrm>
              <a:custGeom>
                <a:avLst/>
                <a:gdLst>
                  <a:gd name="T0" fmla="*/ 0 w 325"/>
                  <a:gd name="T1" fmla="*/ 31 h 50"/>
                  <a:gd name="T2" fmla="*/ 0 w 325"/>
                  <a:gd name="T3" fmla="*/ 31 h 50"/>
                  <a:gd name="T4" fmla="*/ 1 w 325"/>
                  <a:gd name="T5" fmla="*/ 35 h 50"/>
                  <a:gd name="T6" fmla="*/ 3 w 325"/>
                  <a:gd name="T7" fmla="*/ 39 h 50"/>
                  <a:gd name="T8" fmla="*/ 7 w 325"/>
                  <a:gd name="T9" fmla="*/ 45 h 50"/>
                  <a:gd name="T10" fmla="*/ 14 w 325"/>
                  <a:gd name="T11" fmla="*/ 49 h 50"/>
                  <a:gd name="T12" fmla="*/ 20 w 325"/>
                  <a:gd name="T13" fmla="*/ 50 h 50"/>
                  <a:gd name="T14" fmla="*/ 325 w 325"/>
                  <a:gd name="T15" fmla="*/ 39 h 50"/>
                  <a:gd name="T16" fmla="*/ 325 w 325"/>
                  <a:gd name="T17" fmla="*/ 32 h 50"/>
                  <a:gd name="T18" fmla="*/ 20 w 325"/>
                  <a:gd name="T19" fmla="*/ 43 h 50"/>
                  <a:gd name="T20" fmla="*/ 20 w 325"/>
                  <a:gd name="T21" fmla="*/ 43 h 50"/>
                  <a:gd name="T22" fmla="*/ 16 w 325"/>
                  <a:gd name="T23" fmla="*/ 42 h 50"/>
                  <a:gd name="T24" fmla="*/ 12 w 325"/>
                  <a:gd name="T25" fmla="*/ 39 h 50"/>
                  <a:gd name="T26" fmla="*/ 10 w 325"/>
                  <a:gd name="T27" fmla="*/ 35 h 50"/>
                  <a:gd name="T28" fmla="*/ 8 w 325"/>
                  <a:gd name="T29" fmla="*/ 31 h 50"/>
                  <a:gd name="T30" fmla="*/ 8 w 325"/>
                  <a:gd name="T31" fmla="*/ 31 h 50"/>
                  <a:gd name="T32" fmla="*/ 8 w 325"/>
                  <a:gd name="T33" fmla="*/ 26 h 50"/>
                  <a:gd name="T34" fmla="*/ 11 w 325"/>
                  <a:gd name="T35" fmla="*/ 22 h 50"/>
                  <a:gd name="T36" fmla="*/ 15 w 325"/>
                  <a:gd name="T37" fmla="*/ 19 h 50"/>
                  <a:gd name="T38" fmla="*/ 20 w 325"/>
                  <a:gd name="T39" fmla="*/ 18 h 50"/>
                  <a:gd name="T40" fmla="*/ 324 w 325"/>
                  <a:gd name="T41" fmla="*/ 8 h 50"/>
                  <a:gd name="T42" fmla="*/ 324 w 325"/>
                  <a:gd name="T43" fmla="*/ 0 h 50"/>
                  <a:gd name="T44" fmla="*/ 19 w 325"/>
                  <a:gd name="T45" fmla="*/ 11 h 50"/>
                  <a:gd name="T46" fmla="*/ 19 w 325"/>
                  <a:gd name="T47" fmla="*/ 11 h 50"/>
                  <a:gd name="T48" fmla="*/ 12 w 325"/>
                  <a:gd name="T49" fmla="*/ 12 h 50"/>
                  <a:gd name="T50" fmla="*/ 5 w 325"/>
                  <a:gd name="T51" fmla="*/ 18 h 50"/>
                  <a:gd name="T52" fmla="*/ 1 w 325"/>
                  <a:gd name="T53" fmla="*/ 23 h 50"/>
                  <a:gd name="T54" fmla="*/ 0 w 325"/>
                  <a:gd name="T55" fmla="*/ 31 h 50"/>
                  <a:gd name="T56" fmla="*/ 0 w 325"/>
                  <a:gd name="T57" fmla="*/ 3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5" h="50">
                    <a:moveTo>
                      <a:pt x="0" y="31"/>
                    </a:moveTo>
                    <a:lnTo>
                      <a:pt x="0" y="31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7" y="45"/>
                    </a:lnTo>
                    <a:lnTo>
                      <a:pt x="14" y="49"/>
                    </a:lnTo>
                    <a:lnTo>
                      <a:pt x="20" y="50"/>
                    </a:lnTo>
                    <a:lnTo>
                      <a:pt x="325" y="39"/>
                    </a:lnTo>
                    <a:lnTo>
                      <a:pt x="325" y="32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6" y="42"/>
                    </a:lnTo>
                    <a:lnTo>
                      <a:pt x="12" y="39"/>
                    </a:lnTo>
                    <a:lnTo>
                      <a:pt x="10" y="35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26"/>
                    </a:lnTo>
                    <a:lnTo>
                      <a:pt x="11" y="22"/>
                    </a:lnTo>
                    <a:lnTo>
                      <a:pt x="15" y="19"/>
                    </a:lnTo>
                    <a:lnTo>
                      <a:pt x="20" y="18"/>
                    </a:lnTo>
                    <a:lnTo>
                      <a:pt x="324" y="8"/>
                    </a:lnTo>
                    <a:lnTo>
                      <a:pt x="324" y="0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2" y="12"/>
                    </a:lnTo>
                    <a:lnTo>
                      <a:pt x="5" y="18"/>
                    </a:lnTo>
                    <a:lnTo>
                      <a:pt x="1" y="23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96">
                <a:extLst>
                  <a:ext uri="{FF2B5EF4-FFF2-40B4-BE49-F238E27FC236}">
                    <a16:creationId xmlns:a16="http://schemas.microsoft.com/office/drawing/2014/main" id="{2EC305B9-44F0-4D86-B238-B04B39E0B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881" y="3222005"/>
                <a:ext cx="1347" cy="13470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1 w 1"/>
                  <a:gd name="T5" fmla="*/ 10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51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97">
                <a:extLst>
                  <a:ext uri="{FF2B5EF4-FFF2-40B4-BE49-F238E27FC236}">
                    <a16:creationId xmlns:a16="http://schemas.microsoft.com/office/drawing/2014/main" id="{1F474458-A561-47E0-8FDE-04763BC08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881" y="3222005"/>
                <a:ext cx="1347" cy="13470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1 w 1"/>
                  <a:gd name="T5" fmla="*/ 10 h 10"/>
                  <a:gd name="T6" fmla="*/ 0 w 1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98">
                <a:extLst>
                  <a:ext uri="{FF2B5EF4-FFF2-40B4-BE49-F238E27FC236}">
                    <a16:creationId xmlns:a16="http://schemas.microsoft.com/office/drawing/2014/main" id="{E2C18DD8-D2D9-4311-9D88-AA75FEE1D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567" y="3512075"/>
                <a:ext cx="414871" cy="32328"/>
              </a:xfrm>
              <a:custGeom>
                <a:avLst/>
                <a:gdLst>
                  <a:gd name="T0" fmla="*/ 307 w 308"/>
                  <a:gd name="T1" fmla="*/ 0 h 24"/>
                  <a:gd name="T2" fmla="*/ 0 w 308"/>
                  <a:gd name="T3" fmla="*/ 10 h 24"/>
                  <a:gd name="T4" fmla="*/ 0 w 308"/>
                  <a:gd name="T5" fmla="*/ 24 h 24"/>
                  <a:gd name="T6" fmla="*/ 308 w 308"/>
                  <a:gd name="T7" fmla="*/ 14 h 24"/>
                  <a:gd name="T8" fmla="*/ 307 w 308"/>
                  <a:gd name="T9" fmla="*/ 4 h 24"/>
                  <a:gd name="T10" fmla="*/ 307 w 30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24">
                    <a:moveTo>
                      <a:pt x="307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308" y="14"/>
                    </a:lnTo>
                    <a:lnTo>
                      <a:pt x="307" y="4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353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99">
                <a:extLst>
                  <a:ext uri="{FF2B5EF4-FFF2-40B4-BE49-F238E27FC236}">
                    <a16:creationId xmlns:a16="http://schemas.microsoft.com/office/drawing/2014/main" id="{B37B777F-8076-479A-9C9A-90412F8DF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6357" y="3216616"/>
                <a:ext cx="414871" cy="32328"/>
              </a:xfrm>
              <a:custGeom>
                <a:avLst/>
                <a:gdLst>
                  <a:gd name="T0" fmla="*/ 307 w 308"/>
                  <a:gd name="T1" fmla="*/ 0 h 24"/>
                  <a:gd name="T2" fmla="*/ 0 w 308"/>
                  <a:gd name="T3" fmla="*/ 10 h 24"/>
                  <a:gd name="T4" fmla="*/ 0 w 308"/>
                  <a:gd name="T5" fmla="*/ 24 h 24"/>
                  <a:gd name="T6" fmla="*/ 308 w 308"/>
                  <a:gd name="T7" fmla="*/ 14 h 24"/>
                  <a:gd name="T8" fmla="*/ 307 w 308"/>
                  <a:gd name="T9" fmla="*/ 4 h 24"/>
                  <a:gd name="T10" fmla="*/ 307 w 30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24">
                    <a:moveTo>
                      <a:pt x="307" y="0"/>
                    </a:moveTo>
                    <a:lnTo>
                      <a:pt x="0" y="10"/>
                    </a:lnTo>
                    <a:lnTo>
                      <a:pt x="0" y="24"/>
                    </a:lnTo>
                    <a:lnTo>
                      <a:pt x="308" y="14"/>
                    </a:lnTo>
                    <a:lnTo>
                      <a:pt x="307" y="4"/>
                    </a:lnTo>
                    <a:lnTo>
                      <a:pt x="30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100">
                <a:extLst>
                  <a:ext uri="{FF2B5EF4-FFF2-40B4-BE49-F238E27FC236}">
                    <a16:creationId xmlns:a16="http://schemas.microsoft.com/office/drawing/2014/main" id="{CA39F071-8D74-41A8-8BA0-FBC311C75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458" y="3230086"/>
                <a:ext cx="22899" cy="18859"/>
              </a:xfrm>
              <a:custGeom>
                <a:avLst/>
                <a:gdLst>
                  <a:gd name="T0" fmla="*/ 17 w 17"/>
                  <a:gd name="T1" fmla="*/ 0 h 14"/>
                  <a:gd name="T2" fmla="*/ 0 w 17"/>
                  <a:gd name="T3" fmla="*/ 1 h 14"/>
                  <a:gd name="T4" fmla="*/ 0 w 17"/>
                  <a:gd name="T5" fmla="*/ 14 h 14"/>
                  <a:gd name="T6" fmla="*/ 17 w 17"/>
                  <a:gd name="T7" fmla="*/ 14 h 14"/>
                  <a:gd name="T8" fmla="*/ 17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D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101">
                <a:extLst>
                  <a:ext uri="{FF2B5EF4-FFF2-40B4-BE49-F238E27FC236}">
                    <a16:creationId xmlns:a16="http://schemas.microsoft.com/office/drawing/2014/main" id="{859F36F6-040B-4689-8DA7-2433F9D80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458" y="3230086"/>
                <a:ext cx="22899" cy="18859"/>
              </a:xfrm>
              <a:custGeom>
                <a:avLst/>
                <a:gdLst>
                  <a:gd name="T0" fmla="*/ 17 w 17"/>
                  <a:gd name="T1" fmla="*/ 0 h 14"/>
                  <a:gd name="T2" fmla="*/ 0 w 17"/>
                  <a:gd name="T3" fmla="*/ 1 h 14"/>
                  <a:gd name="T4" fmla="*/ 0 w 17"/>
                  <a:gd name="T5" fmla="*/ 14 h 14"/>
                  <a:gd name="T6" fmla="*/ 17 w 17"/>
                  <a:gd name="T7" fmla="*/ 14 h 14"/>
                  <a:gd name="T8" fmla="*/ 17 w 1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17" y="0"/>
                    </a:moveTo>
                    <a:lnTo>
                      <a:pt x="0" y="1"/>
                    </a:lnTo>
                    <a:lnTo>
                      <a:pt x="0" y="14"/>
                    </a:lnTo>
                    <a:lnTo>
                      <a:pt x="17" y="14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102">
                <a:extLst>
                  <a:ext uri="{FF2B5EF4-FFF2-40B4-BE49-F238E27FC236}">
                    <a16:creationId xmlns:a16="http://schemas.microsoft.com/office/drawing/2014/main" id="{83C3EBF0-D14C-4689-9C88-1F6BF8D20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156" y="3394386"/>
                <a:ext cx="447199" cy="196661"/>
              </a:xfrm>
              <a:custGeom>
                <a:avLst/>
                <a:gdLst>
                  <a:gd name="T0" fmla="*/ 5 w 332"/>
                  <a:gd name="T1" fmla="*/ 146 h 146"/>
                  <a:gd name="T2" fmla="*/ 332 w 332"/>
                  <a:gd name="T3" fmla="*/ 135 h 146"/>
                  <a:gd name="T4" fmla="*/ 328 w 332"/>
                  <a:gd name="T5" fmla="*/ 0 h 146"/>
                  <a:gd name="T6" fmla="*/ 0 w 332"/>
                  <a:gd name="T7" fmla="*/ 11 h 146"/>
                  <a:gd name="T8" fmla="*/ 5 w 332"/>
                  <a:gd name="T9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46">
                    <a:moveTo>
                      <a:pt x="5" y="146"/>
                    </a:moveTo>
                    <a:lnTo>
                      <a:pt x="332" y="135"/>
                    </a:lnTo>
                    <a:lnTo>
                      <a:pt x="328" y="0"/>
                    </a:lnTo>
                    <a:lnTo>
                      <a:pt x="0" y="11"/>
                    </a:ln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84BC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103">
                <a:extLst>
                  <a:ext uri="{FF2B5EF4-FFF2-40B4-BE49-F238E27FC236}">
                    <a16:creationId xmlns:a16="http://schemas.microsoft.com/office/drawing/2014/main" id="{739855ED-5BB2-4FEE-97A3-CED1975FC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028" y="3056326"/>
                <a:ext cx="36369" cy="184538"/>
              </a:xfrm>
              <a:custGeom>
                <a:avLst/>
                <a:gdLst>
                  <a:gd name="T0" fmla="*/ 5 w 27"/>
                  <a:gd name="T1" fmla="*/ 137 h 137"/>
                  <a:gd name="T2" fmla="*/ 27 w 27"/>
                  <a:gd name="T3" fmla="*/ 135 h 137"/>
                  <a:gd name="T4" fmla="*/ 23 w 27"/>
                  <a:gd name="T5" fmla="*/ 0 h 137"/>
                  <a:gd name="T6" fmla="*/ 0 w 27"/>
                  <a:gd name="T7" fmla="*/ 2 h 137"/>
                  <a:gd name="T8" fmla="*/ 5 w 27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37">
                    <a:moveTo>
                      <a:pt x="5" y="137"/>
                    </a:moveTo>
                    <a:lnTo>
                      <a:pt x="27" y="135"/>
                    </a:lnTo>
                    <a:lnTo>
                      <a:pt x="23" y="0"/>
                    </a:lnTo>
                    <a:lnTo>
                      <a:pt x="0" y="2"/>
                    </a:lnTo>
                    <a:lnTo>
                      <a:pt x="5" y="137"/>
                    </a:lnTo>
                    <a:close/>
                  </a:path>
                </a:pathLst>
              </a:custGeom>
              <a:solidFill>
                <a:srgbClr val="AFC9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Freeform 104">
                <a:extLst>
                  <a:ext uri="{FF2B5EF4-FFF2-40B4-BE49-F238E27FC236}">
                    <a16:creationId xmlns:a16="http://schemas.microsoft.com/office/drawing/2014/main" id="{48FD0A70-5F3E-4491-9DCC-5E8EE6E1B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4406" y="2908157"/>
                <a:ext cx="44451" cy="583246"/>
              </a:xfrm>
              <a:custGeom>
                <a:avLst/>
                <a:gdLst>
                  <a:gd name="T0" fmla="*/ 15 w 33"/>
                  <a:gd name="T1" fmla="*/ 433 h 433"/>
                  <a:gd name="T2" fmla="*/ 33 w 33"/>
                  <a:gd name="T3" fmla="*/ 432 h 433"/>
                  <a:gd name="T4" fmla="*/ 19 w 33"/>
                  <a:gd name="T5" fmla="*/ 0 h 433"/>
                  <a:gd name="T6" fmla="*/ 0 w 33"/>
                  <a:gd name="T7" fmla="*/ 0 h 433"/>
                  <a:gd name="T8" fmla="*/ 15 w 33"/>
                  <a:gd name="T9" fmla="*/ 433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33">
                    <a:moveTo>
                      <a:pt x="15" y="433"/>
                    </a:moveTo>
                    <a:lnTo>
                      <a:pt x="33" y="432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5" y="433"/>
                    </a:lnTo>
                    <a:close/>
                  </a:path>
                </a:pathLst>
              </a:custGeom>
              <a:solidFill>
                <a:srgbClr val="BF3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105">
                <a:extLst>
                  <a:ext uri="{FF2B5EF4-FFF2-40B4-BE49-F238E27FC236}">
                    <a16:creationId xmlns:a16="http://schemas.microsoft.com/office/drawing/2014/main" id="{81297595-841E-488D-AA03-714AD86D1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917" y="3436174"/>
                <a:ext cx="26940" cy="55228"/>
              </a:xfrm>
              <a:custGeom>
                <a:avLst/>
                <a:gdLst>
                  <a:gd name="T0" fmla="*/ 2 w 20"/>
                  <a:gd name="T1" fmla="*/ 41 h 41"/>
                  <a:gd name="T2" fmla="*/ 20 w 20"/>
                  <a:gd name="T3" fmla="*/ 40 h 41"/>
                  <a:gd name="T4" fmla="*/ 19 w 20"/>
                  <a:gd name="T5" fmla="*/ 0 h 41"/>
                  <a:gd name="T6" fmla="*/ 0 w 20"/>
                  <a:gd name="T7" fmla="*/ 0 h 41"/>
                  <a:gd name="T8" fmla="*/ 2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" y="41"/>
                    </a:moveTo>
                    <a:lnTo>
                      <a:pt x="20" y="4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2" y="41"/>
                    </a:lnTo>
                    <a:close/>
                  </a:path>
                </a:pathLst>
              </a:custGeom>
              <a:solidFill>
                <a:srgbClr val="8F2A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106">
                <a:extLst>
                  <a:ext uri="{FF2B5EF4-FFF2-40B4-BE49-F238E27FC236}">
                    <a16:creationId xmlns:a16="http://schemas.microsoft.com/office/drawing/2014/main" id="{66B0FD05-962F-4AF1-A062-A3C2283D5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766" y="3465809"/>
                <a:ext cx="30981" cy="55228"/>
              </a:xfrm>
              <a:custGeom>
                <a:avLst/>
                <a:gdLst>
                  <a:gd name="T0" fmla="*/ 1 w 23"/>
                  <a:gd name="T1" fmla="*/ 41 h 41"/>
                  <a:gd name="T2" fmla="*/ 23 w 23"/>
                  <a:gd name="T3" fmla="*/ 39 h 41"/>
                  <a:gd name="T4" fmla="*/ 22 w 23"/>
                  <a:gd name="T5" fmla="*/ 0 h 41"/>
                  <a:gd name="T6" fmla="*/ 0 w 23"/>
                  <a:gd name="T7" fmla="*/ 1 h 41"/>
                  <a:gd name="T8" fmla="*/ 1 w 23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1" y="41"/>
                    </a:moveTo>
                    <a:lnTo>
                      <a:pt x="23" y="39"/>
                    </a:lnTo>
                    <a:lnTo>
                      <a:pt x="22" y="0"/>
                    </a:lnTo>
                    <a:lnTo>
                      <a:pt x="0" y="1"/>
                    </a:ln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AD3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632">
                <a:extLst>
                  <a:ext uri="{FF2B5EF4-FFF2-40B4-BE49-F238E27FC236}">
                    <a16:creationId xmlns:a16="http://schemas.microsoft.com/office/drawing/2014/main" id="{BAEAD632-8DFD-4733-8FF2-D923AFDC9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9126" y="3531812"/>
                <a:ext cx="216865" cy="292297"/>
              </a:xfrm>
              <a:custGeom>
                <a:avLst/>
                <a:gdLst>
                  <a:gd name="T0" fmla="*/ 137 w 161"/>
                  <a:gd name="T1" fmla="*/ 27 h 217"/>
                  <a:gd name="T2" fmla="*/ 116 w 161"/>
                  <a:gd name="T3" fmla="*/ 62 h 217"/>
                  <a:gd name="T4" fmla="*/ 104 w 161"/>
                  <a:gd name="T5" fmla="*/ 77 h 217"/>
                  <a:gd name="T6" fmla="*/ 103 w 161"/>
                  <a:gd name="T7" fmla="*/ 75 h 217"/>
                  <a:gd name="T8" fmla="*/ 108 w 161"/>
                  <a:gd name="T9" fmla="*/ 35 h 217"/>
                  <a:gd name="T10" fmla="*/ 110 w 161"/>
                  <a:gd name="T11" fmla="*/ 14 h 217"/>
                  <a:gd name="T12" fmla="*/ 108 w 161"/>
                  <a:gd name="T13" fmla="*/ 6 h 217"/>
                  <a:gd name="T14" fmla="*/ 104 w 161"/>
                  <a:gd name="T15" fmla="*/ 1 h 217"/>
                  <a:gd name="T16" fmla="*/ 99 w 161"/>
                  <a:gd name="T17" fmla="*/ 0 h 217"/>
                  <a:gd name="T18" fmla="*/ 92 w 161"/>
                  <a:gd name="T19" fmla="*/ 1 h 217"/>
                  <a:gd name="T20" fmla="*/ 88 w 161"/>
                  <a:gd name="T21" fmla="*/ 4 h 217"/>
                  <a:gd name="T22" fmla="*/ 81 w 161"/>
                  <a:gd name="T23" fmla="*/ 19 h 217"/>
                  <a:gd name="T24" fmla="*/ 80 w 161"/>
                  <a:gd name="T25" fmla="*/ 28 h 217"/>
                  <a:gd name="T26" fmla="*/ 72 w 161"/>
                  <a:gd name="T27" fmla="*/ 60 h 217"/>
                  <a:gd name="T28" fmla="*/ 66 w 161"/>
                  <a:gd name="T29" fmla="*/ 70 h 217"/>
                  <a:gd name="T30" fmla="*/ 68 w 161"/>
                  <a:gd name="T31" fmla="*/ 59 h 217"/>
                  <a:gd name="T32" fmla="*/ 68 w 161"/>
                  <a:gd name="T33" fmla="*/ 37 h 217"/>
                  <a:gd name="T34" fmla="*/ 65 w 161"/>
                  <a:gd name="T35" fmla="*/ 21 h 217"/>
                  <a:gd name="T36" fmla="*/ 61 w 161"/>
                  <a:gd name="T37" fmla="*/ 16 h 217"/>
                  <a:gd name="T38" fmla="*/ 56 w 161"/>
                  <a:gd name="T39" fmla="*/ 14 h 217"/>
                  <a:gd name="T40" fmla="*/ 50 w 161"/>
                  <a:gd name="T41" fmla="*/ 17 h 217"/>
                  <a:gd name="T42" fmla="*/ 45 w 161"/>
                  <a:gd name="T43" fmla="*/ 31 h 217"/>
                  <a:gd name="T44" fmla="*/ 30 w 161"/>
                  <a:gd name="T45" fmla="*/ 95 h 217"/>
                  <a:gd name="T46" fmla="*/ 22 w 161"/>
                  <a:gd name="T47" fmla="*/ 118 h 217"/>
                  <a:gd name="T48" fmla="*/ 7 w 161"/>
                  <a:gd name="T49" fmla="*/ 159 h 217"/>
                  <a:gd name="T50" fmla="*/ 0 w 161"/>
                  <a:gd name="T51" fmla="*/ 183 h 217"/>
                  <a:gd name="T52" fmla="*/ 27 w 161"/>
                  <a:gd name="T53" fmla="*/ 199 h 217"/>
                  <a:gd name="T54" fmla="*/ 51 w 161"/>
                  <a:gd name="T55" fmla="*/ 217 h 217"/>
                  <a:gd name="T56" fmla="*/ 58 w 161"/>
                  <a:gd name="T57" fmla="*/ 210 h 217"/>
                  <a:gd name="T58" fmla="*/ 95 w 161"/>
                  <a:gd name="T59" fmla="*/ 189 h 217"/>
                  <a:gd name="T60" fmla="*/ 127 w 161"/>
                  <a:gd name="T61" fmla="*/ 172 h 217"/>
                  <a:gd name="T62" fmla="*/ 158 w 161"/>
                  <a:gd name="T63" fmla="*/ 163 h 217"/>
                  <a:gd name="T64" fmla="*/ 159 w 161"/>
                  <a:gd name="T65" fmla="*/ 159 h 217"/>
                  <a:gd name="T66" fmla="*/ 159 w 161"/>
                  <a:gd name="T67" fmla="*/ 149 h 217"/>
                  <a:gd name="T68" fmla="*/ 154 w 161"/>
                  <a:gd name="T69" fmla="*/ 140 h 217"/>
                  <a:gd name="T70" fmla="*/ 137 w 161"/>
                  <a:gd name="T71" fmla="*/ 139 h 217"/>
                  <a:gd name="T72" fmla="*/ 123 w 161"/>
                  <a:gd name="T73" fmla="*/ 141 h 217"/>
                  <a:gd name="T74" fmla="*/ 108 w 161"/>
                  <a:gd name="T75" fmla="*/ 147 h 217"/>
                  <a:gd name="T76" fmla="*/ 105 w 161"/>
                  <a:gd name="T77" fmla="*/ 149 h 217"/>
                  <a:gd name="T78" fmla="*/ 149 w 161"/>
                  <a:gd name="T79" fmla="*/ 68 h 217"/>
                  <a:gd name="T80" fmla="*/ 161 w 161"/>
                  <a:gd name="T81" fmla="*/ 36 h 217"/>
                  <a:gd name="T82" fmla="*/ 161 w 161"/>
                  <a:gd name="T83" fmla="*/ 24 h 217"/>
                  <a:gd name="T84" fmla="*/ 158 w 161"/>
                  <a:gd name="T85" fmla="*/ 17 h 217"/>
                  <a:gd name="T86" fmla="*/ 154 w 161"/>
                  <a:gd name="T87" fmla="*/ 13 h 217"/>
                  <a:gd name="T88" fmla="*/ 147 w 161"/>
                  <a:gd name="T89" fmla="*/ 14 h 217"/>
                  <a:gd name="T90" fmla="*/ 142 w 161"/>
                  <a:gd name="T91" fmla="*/ 19 h 217"/>
                  <a:gd name="T92" fmla="*/ 137 w 161"/>
                  <a:gd name="T93" fmla="*/ 2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1" h="217">
                    <a:moveTo>
                      <a:pt x="137" y="27"/>
                    </a:moveTo>
                    <a:lnTo>
                      <a:pt x="137" y="27"/>
                    </a:lnTo>
                    <a:lnTo>
                      <a:pt x="127" y="43"/>
                    </a:lnTo>
                    <a:lnTo>
                      <a:pt x="116" y="62"/>
                    </a:lnTo>
                    <a:lnTo>
                      <a:pt x="107" y="74"/>
                    </a:lnTo>
                    <a:lnTo>
                      <a:pt x="104" y="77"/>
                    </a:lnTo>
                    <a:lnTo>
                      <a:pt x="103" y="77"/>
                    </a:lnTo>
                    <a:lnTo>
                      <a:pt x="103" y="75"/>
                    </a:lnTo>
                    <a:lnTo>
                      <a:pt x="103" y="75"/>
                    </a:lnTo>
                    <a:lnTo>
                      <a:pt x="108" y="35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0" y="10"/>
                    </a:lnTo>
                    <a:lnTo>
                      <a:pt x="108" y="6"/>
                    </a:lnTo>
                    <a:lnTo>
                      <a:pt x="107" y="4"/>
                    </a:lnTo>
                    <a:lnTo>
                      <a:pt x="104" y="1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88" y="4"/>
                    </a:lnTo>
                    <a:lnTo>
                      <a:pt x="85" y="10"/>
                    </a:lnTo>
                    <a:lnTo>
                      <a:pt x="81" y="19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76" y="47"/>
                    </a:lnTo>
                    <a:lnTo>
                      <a:pt x="72" y="60"/>
                    </a:lnTo>
                    <a:lnTo>
                      <a:pt x="68" y="68"/>
                    </a:lnTo>
                    <a:lnTo>
                      <a:pt x="66" y="70"/>
                    </a:lnTo>
                    <a:lnTo>
                      <a:pt x="66" y="70"/>
                    </a:lnTo>
                    <a:lnTo>
                      <a:pt x="68" y="59"/>
                    </a:lnTo>
                    <a:lnTo>
                      <a:pt x="68" y="48"/>
                    </a:lnTo>
                    <a:lnTo>
                      <a:pt x="68" y="37"/>
                    </a:lnTo>
                    <a:lnTo>
                      <a:pt x="66" y="27"/>
                    </a:lnTo>
                    <a:lnTo>
                      <a:pt x="65" y="21"/>
                    </a:lnTo>
                    <a:lnTo>
                      <a:pt x="64" y="19"/>
                    </a:lnTo>
                    <a:lnTo>
                      <a:pt x="61" y="16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0" y="17"/>
                    </a:lnTo>
                    <a:lnTo>
                      <a:pt x="50" y="17"/>
                    </a:lnTo>
                    <a:lnTo>
                      <a:pt x="47" y="23"/>
                    </a:lnTo>
                    <a:lnTo>
                      <a:pt x="45" y="31"/>
                    </a:lnTo>
                    <a:lnTo>
                      <a:pt x="38" y="58"/>
                    </a:lnTo>
                    <a:lnTo>
                      <a:pt x="30" y="95"/>
                    </a:lnTo>
                    <a:lnTo>
                      <a:pt x="30" y="95"/>
                    </a:lnTo>
                    <a:lnTo>
                      <a:pt x="22" y="118"/>
                    </a:lnTo>
                    <a:lnTo>
                      <a:pt x="15" y="139"/>
                    </a:lnTo>
                    <a:lnTo>
                      <a:pt x="7" y="159"/>
                    </a:lnTo>
                    <a:lnTo>
                      <a:pt x="0" y="183"/>
                    </a:lnTo>
                    <a:lnTo>
                      <a:pt x="0" y="183"/>
                    </a:lnTo>
                    <a:lnTo>
                      <a:pt x="14" y="191"/>
                    </a:lnTo>
                    <a:lnTo>
                      <a:pt x="27" y="199"/>
                    </a:lnTo>
                    <a:lnTo>
                      <a:pt x="51" y="217"/>
                    </a:lnTo>
                    <a:lnTo>
                      <a:pt x="51" y="217"/>
                    </a:lnTo>
                    <a:lnTo>
                      <a:pt x="58" y="210"/>
                    </a:lnTo>
                    <a:lnTo>
                      <a:pt x="58" y="210"/>
                    </a:lnTo>
                    <a:lnTo>
                      <a:pt x="69" y="203"/>
                    </a:lnTo>
                    <a:lnTo>
                      <a:pt x="95" y="189"/>
                    </a:lnTo>
                    <a:lnTo>
                      <a:pt x="111" y="181"/>
                    </a:lnTo>
                    <a:lnTo>
                      <a:pt x="127" y="172"/>
                    </a:lnTo>
                    <a:lnTo>
                      <a:pt x="143" y="167"/>
                    </a:lnTo>
                    <a:lnTo>
                      <a:pt x="158" y="163"/>
                    </a:lnTo>
                    <a:lnTo>
                      <a:pt x="158" y="163"/>
                    </a:lnTo>
                    <a:lnTo>
                      <a:pt x="159" y="159"/>
                    </a:lnTo>
                    <a:lnTo>
                      <a:pt x="159" y="154"/>
                    </a:lnTo>
                    <a:lnTo>
                      <a:pt x="159" y="149"/>
                    </a:lnTo>
                    <a:lnTo>
                      <a:pt x="158" y="144"/>
                    </a:lnTo>
                    <a:lnTo>
                      <a:pt x="154" y="140"/>
                    </a:lnTo>
                    <a:lnTo>
                      <a:pt x="146" y="139"/>
                    </a:lnTo>
                    <a:lnTo>
                      <a:pt x="137" y="139"/>
                    </a:lnTo>
                    <a:lnTo>
                      <a:pt x="137" y="139"/>
                    </a:lnTo>
                    <a:lnTo>
                      <a:pt x="123" y="141"/>
                    </a:lnTo>
                    <a:lnTo>
                      <a:pt x="115" y="144"/>
                    </a:lnTo>
                    <a:lnTo>
                      <a:pt x="108" y="147"/>
                    </a:lnTo>
                    <a:lnTo>
                      <a:pt x="105" y="149"/>
                    </a:lnTo>
                    <a:lnTo>
                      <a:pt x="105" y="149"/>
                    </a:lnTo>
                    <a:lnTo>
                      <a:pt x="149" y="68"/>
                    </a:lnTo>
                    <a:lnTo>
                      <a:pt x="149" y="68"/>
                    </a:lnTo>
                    <a:lnTo>
                      <a:pt x="157" y="51"/>
                    </a:lnTo>
                    <a:lnTo>
                      <a:pt x="161" y="36"/>
                    </a:lnTo>
                    <a:lnTo>
                      <a:pt x="161" y="29"/>
                    </a:lnTo>
                    <a:lnTo>
                      <a:pt x="161" y="24"/>
                    </a:lnTo>
                    <a:lnTo>
                      <a:pt x="159" y="20"/>
                    </a:lnTo>
                    <a:lnTo>
                      <a:pt x="158" y="17"/>
                    </a:lnTo>
                    <a:lnTo>
                      <a:pt x="155" y="14"/>
                    </a:lnTo>
                    <a:lnTo>
                      <a:pt x="154" y="13"/>
                    </a:lnTo>
                    <a:lnTo>
                      <a:pt x="151" y="13"/>
                    </a:lnTo>
                    <a:lnTo>
                      <a:pt x="147" y="14"/>
                    </a:lnTo>
                    <a:lnTo>
                      <a:pt x="145" y="16"/>
                    </a:lnTo>
                    <a:lnTo>
                      <a:pt x="142" y="19"/>
                    </a:lnTo>
                    <a:lnTo>
                      <a:pt x="137" y="27"/>
                    </a:lnTo>
                    <a:lnTo>
                      <a:pt x="137" y="27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633">
                <a:extLst>
                  <a:ext uri="{FF2B5EF4-FFF2-40B4-BE49-F238E27FC236}">
                    <a16:creationId xmlns:a16="http://schemas.microsoft.com/office/drawing/2014/main" id="{F841C40C-27EE-4027-9836-121E4E381E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724" y="3763493"/>
                <a:ext cx="254580" cy="233030"/>
              </a:xfrm>
              <a:custGeom>
                <a:avLst/>
                <a:gdLst>
                  <a:gd name="T0" fmla="*/ 164 w 189"/>
                  <a:gd name="T1" fmla="*/ 79 h 173"/>
                  <a:gd name="T2" fmla="*/ 144 w 189"/>
                  <a:gd name="T3" fmla="*/ 49 h 173"/>
                  <a:gd name="T4" fmla="*/ 143 w 189"/>
                  <a:gd name="T5" fmla="*/ 46 h 173"/>
                  <a:gd name="T6" fmla="*/ 137 w 189"/>
                  <a:gd name="T7" fmla="*/ 42 h 173"/>
                  <a:gd name="T8" fmla="*/ 124 w 189"/>
                  <a:gd name="T9" fmla="*/ 38 h 173"/>
                  <a:gd name="T10" fmla="*/ 117 w 189"/>
                  <a:gd name="T11" fmla="*/ 37 h 173"/>
                  <a:gd name="T12" fmla="*/ 105 w 189"/>
                  <a:gd name="T13" fmla="*/ 38 h 173"/>
                  <a:gd name="T14" fmla="*/ 93 w 189"/>
                  <a:gd name="T15" fmla="*/ 37 h 173"/>
                  <a:gd name="T16" fmla="*/ 81 w 189"/>
                  <a:gd name="T17" fmla="*/ 40 h 173"/>
                  <a:gd name="T18" fmla="*/ 73 w 189"/>
                  <a:gd name="T19" fmla="*/ 46 h 173"/>
                  <a:gd name="T20" fmla="*/ 66 w 189"/>
                  <a:gd name="T21" fmla="*/ 57 h 173"/>
                  <a:gd name="T22" fmla="*/ 60 w 189"/>
                  <a:gd name="T23" fmla="*/ 52 h 173"/>
                  <a:gd name="T24" fmla="*/ 24 w 189"/>
                  <a:gd name="T25" fmla="*/ 10 h 173"/>
                  <a:gd name="T26" fmla="*/ 16 w 189"/>
                  <a:gd name="T27" fmla="*/ 3 h 173"/>
                  <a:gd name="T28" fmla="*/ 9 w 189"/>
                  <a:gd name="T29" fmla="*/ 0 h 173"/>
                  <a:gd name="T30" fmla="*/ 4 w 189"/>
                  <a:gd name="T31" fmla="*/ 2 h 173"/>
                  <a:gd name="T32" fmla="*/ 0 w 189"/>
                  <a:gd name="T33" fmla="*/ 6 h 173"/>
                  <a:gd name="T34" fmla="*/ 0 w 189"/>
                  <a:gd name="T35" fmla="*/ 14 h 173"/>
                  <a:gd name="T36" fmla="*/ 2 w 189"/>
                  <a:gd name="T37" fmla="*/ 25 h 173"/>
                  <a:gd name="T38" fmla="*/ 23 w 189"/>
                  <a:gd name="T39" fmla="*/ 53 h 173"/>
                  <a:gd name="T40" fmla="*/ 32 w 189"/>
                  <a:gd name="T41" fmla="*/ 64 h 173"/>
                  <a:gd name="T42" fmla="*/ 50 w 189"/>
                  <a:gd name="T43" fmla="*/ 95 h 173"/>
                  <a:gd name="T44" fmla="*/ 62 w 189"/>
                  <a:gd name="T45" fmla="*/ 118 h 173"/>
                  <a:gd name="T46" fmla="*/ 64 w 189"/>
                  <a:gd name="T47" fmla="*/ 122 h 173"/>
                  <a:gd name="T48" fmla="*/ 62 w 189"/>
                  <a:gd name="T49" fmla="*/ 122 h 173"/>
                  <a:gd name="T50" fmla="*/ 47 w 189"/>
                  <a:gd name="T51" fmla="*/ 131 h 173"/>
                  <a:gd name="T52" fmla="*/ 35 w 189"/>
                  <a:gd name="T53" fmla="*/ 138 h 173"/>
                  <a:gd name="T54" fmla="*/ 21 w 189"/>
                  <a:gd name="T55" fmla="*/ 148 h 173"/>
                  <a:gd name="T56" fmla="*/ 20 w 189"/>
                  <a:gd name="T57" fmla="*/ 160 h 173"/>
                  <a:gd name="T58" fmla="*/ 25 w 189"/>
                  <a:gd name="T59" fmla="*/ 169 h 173"/>
                  <a:gd name="T60" fmla="*/ 28 w 189"/>
                  <a:gd name="T61" fmla="*/ 173 h 173"/>
                  <a:gd name="T62" fmla="*/ 44 w 189"/>
                  <a:gd name="T63" fmla="*/ 161 h 173"/>
                  <a:gd name="T64" fmla="*/ 63 w 189"/>
                  <a:gd name="T65" fmla="*/ 154 h 173"/>
                  <a:gd name="T66" fmla="*/ 83 w 189"/>
                  <a:gd name="T67" fmla="*/ 153 h 173"/>
                  <a:gd name="T68" fmla="*/ 120 w 189"/>
                  <a:gd name="T69" fmla="*/ 158 h 173"/>
                  <a:gd name="T70" fmla="*/ 147 w 189"/>
                  <a:gd name="T71" fmla="*/ 166 h 173"/>
                  <a:gd name="T72" fmla="*/ 155 w 189"/>
                  <a:gd name="T73" fmla="*/ 172 h 173"/>
                  <a:gd name="T74" fmla="*/ 171 w 189"/>
                  <a:gd name="T75" fmla="*/ 152 h 173"/>
                  <a:gd name="T76" fmla="*/ 189 w 189"/>
                  <a:gd name="T77" fmla="*/ 131 h 173"/>
                  <a:gd name="T78" fmla="*/ 164 w 189"/>
                  <a:gd name="T79" fmla="*/ 7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173">
                    <a:moveTo>
                      <a:pt x="164" y="79"/>
                    </a:moveTo>
                    <a:lnTo>
                      <a:pt x="164" y="79"/>
                    </a:lnTo>
                    <a:lnTo>
                      <a:pt x="155" y="65"/>
                    </a:lnTo>
                    <a:lnTo>
                      <a:pt x="144" y="49"/>
                    </a:lnTo>
                    <a:lnTo>
                      <a:pt x="144" y="49"/>
                    </a:lnTo>
                    <a:lnTo>
                      <a:pt x="143" y="46"/>
                    </a:lnTo>
                    <a:lnTo>
                      <a:pt x="143" y="46"/>
                    </a:lnTo>
                    <a:lnTo>
                      <a:pt x="137" y="42"/>
                    </a:lnTo>
                    <a:lnTo>
                      <a:pt x="131" y="40"/>
                    </a:lnTo>
                    <a:lnTo>
                      <a:pt x="124" y="38"/>
                    </a:lnTo>
                    <a:lnTo>
                      <a:pt x="117" y="37"/>
                    </a:lnTo>
                    <a:lnTo>
                      <a:pt x="117" y="37"/>
                    </a:lnTo>
                    <a:lnTo>
                      <a:pt x="110" y="38"/>
                    </a:lnTo>
                    <a:lnTo>
                      <a:pt x="105" y="38"/>
                    </a:lnTo>
                    <a:lnTo>
                      <a:pt x="93" y="37"/>
                    </a:lnTo>
                    <a:lnTo>
                      <a:pt x="93" y="37"/>
                    </a:lnTo>
                    <a:lnTo>
                      <a:pt x="86" y="37"/>
                    </a:lnTo>
                    <a:lnTo>
                      <a:pt x="81" y="40"/>
                    </a:lnTo>
                    <a:lnTo>
                      <a:pt x="77" y="42"/>
                    </a:lnTo>
                    <a:lnTo>
                      <a:pt x="73" y="46"/>
                    </a:lnTo>
                    <a:lnTo>
                      <a:pt x="69" y="54"/>
                    </a:lnTo>
                    <a:lnTo>
                      <a:pt x="66" y="57"/>
                    </a:lnTo>
                    <a:lnTo>
                      <a:pt x="66" y="57"/>
                    </a:lnTo>
                    <a:lnTo>
                      <a:pt x="60" y="52"/>
                    </a:lnTo>
                    <a:lnTo>
                      <a:pt x="50" y="4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2" y="25"/>
                    </a:lnTo>
                    <a:lnTo>
                      <a:pt x="10" y="38"/>
                    </a:lnTo>
                    <a:lnTo>
                      <a:pt x="23" y="53"/>
                    </a:lnTo>
                    <a:lnTo>
                      <a:pt x="23" y="53"/>
                    </a:lnTo>
                    <a:lnTo>
                      <a:pt x="32" y="64"/>
                    </a:lnTo>
                    <a:lnTo>
                      <a:pt x="39" y="75"/>
                    </a:lnTo>
                    <a:lnTo>
                      <a:pt x="50" y="95"/>
                    </a:lnTo>
                    <a:lnTo>
                      <a:pt x="58" y="111"/>
                    </a:lnTo>
                    <a:lnTo>
                      <a:pt x="62" y="118"/>
                    </a:lnTo>
                    <a:lnTo>
                      <a:pt x="64" y="122"/>
                    </a:lnTo>
                    <a:lnTo>
                      <a:pt x="64" y="122"/>
                    </a:lnTo>
                    <a:lnTo>
                      <a:pt x="63" y="122"/>
                    </a:lnTo>
                    <a:lnTo>
                      <a:pt x="62" y="122"/>
                    </a:lnTo>
                    <a:lnTo>
                      <a:pt x="55" y="126"/>
                    </a:lnTo>
                    <a:lnTo>
                      <a:pt x="47" y="131"/>
                    </a:lnTo>
                    <a:lnTo>
                      <a:pt x="35" y="138"/>
                    </a:lnTo>
                    <a:lnTo>
                      <a:pt x="35" y="138"/>
                    </a:lnTo>
                    <a:lnTo>
                      <a:pt x="27" y="142"/>
                    </a:lnTo>
                    <a:lnTo>
                      <a:pt x="21" y="148"/>
                    </a:lnTo>
                    <a:lnTo>
                      <a:pt x="20" y="154"/>
                    </a:lnTo>
                    <a:lnTo>
                      <a:pt x="20" y="160"/>
                    </a:lnTo>
                    <a:lnTo>
                      <a:pt x="23" y="165"/>
                    </a:lnTo>
                    <a:lnTo>
                      <a:pt x="25" y="169"/>
                    </a:lnTo>
                    <a:lnTo>
                      <a:pt x="28" y="173"/>
                    </a:lnTo>
                    <a:lnTo>
                      <a:pt x="28" y="173"/>
                    </a:lnTo>
                    <a:lnTo>
                      <a:pt x="36" y="166"/>
                    </a:lnTo>
                    <a:lnTo>
                      <a:pt x="44" y="161"/>
                    </a:lnTo>
                    <a:lnTo>
                      <a:pt x="54" y="157"/>
                    </a:lnTo>
                    <a:lnTo>
                      <a:pt x="63" y="154"/>
                    </a:lnTo>
                    <a:lnTo>
                      <a:pt x="74" y="153"/>
                    </a:lnTo>
                    <a:lnTo>
                      <a:pt x="83" y="153"/>
                    </a:lnTo>
                    <a:lnTo>
                      <a:pt x="102" y="154"/>
                    </a:lnTo>
                    <a:lnTo>
                      <a:pt x="120" y="158"/>
                    </a:lnTo>
                    <a:lnTo>
                      <a:pt x="133" y="162"/>
                    </a:lnTo>
                    <a:lnTo>
                      <a:pt x="147" y="166"/>
                    </a:lnTo>
                    <a:lnTo>
                      <a:pt x="147" y="166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71" y="152"/>
                    </a:lnTo>
                    <a:lnTo>
                      <a:pt x="189" y="131"/>
                    </a:lnTo>
                    <a:lnTo>
                      <a:pt x="189" y="131"/>
                    </a:lnTo>
                    <a:lnTo>
                      <a:pt x="164" y="79"/>
                    </a:lnTo>
                    <a:lnTo>
                      <a:pt x="164" y="79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634">
                <a:extLst>
                  <a:ext uri="{FF2B5EF4-FFF2-40B4-BE49-F238E27FC236}">
                    <a16:creationId xmlns:a16="http://schemas.microsoft.com/office/drawing/2014/main" id="{371CE91C-E9B6-46DA-8E3D-DFA61BC5F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152" y="4132568"/>
                <a:ext cx="763740" cy="400056"/>
              </a:xfrm>
              <a:custGeom>
                <a:avLst/>
                <a:gdLst>
                  <a:gd name="T0" fmla="*/ 0 w 567"/>
                  <a:gd name="T1" fmla="*/ 229 h 297"/>
                  <a:gd name="T2" fmla="*/ 108 w 567"/>
                  <a:gd name="T3" fmla="*/ 0 h 297"/>
                  <a:gd name="T4" fmla="*/ 449 w 567"/>
                  <a:gd name="T5" fmla="*/ 0 h 297"/>
                  <a:gd name="T6" fmla="*/ 567 w 567"/>
                  <a:gd name="T7" fmla="*/ 214 h 297"/>
                  <a:gd name="T8" fmla="*/ 567 w 567"/>
                  <a:gd name="T9" fmla="*/ 214 h 297"/>
                  <a:gd name="T10" fmla="*/ 557 w 567"/>
                  <a:gd name="T11" fmla="*/ 222 h 297"/>
                  <a:gd name="T12" fmla="*/ 544 w 567"/>
                  <a:gd name="T13" fmla="*/ 230 h 297"/>
                  <a:gd name="T14" fmla="*/ 527 w 567"/>
                  <a:gd name="T15" fmla="*/ 239 h 297"/>
                  <a:gd name="T16" fmla="*/ 505 w 567"/>
                  <a:gd name="T17" fmla="*/ 250 h 297"/>
                  <a:gd name="T18" fmla="*/ 478 w 567"/>
                  <a:gd name="T19" fmla="*/ 262 h 297"/>
                  <a:gd name="T20" fmla="*/ 449 w 567"/>
                  <a:gd name="T21" fmla="*/ 273 h 297"/>
                  <a:gd name="T22" fmla="*/ 413 w 567"/>
                  <a:gd name="T23" fmla="*/ 283 h 297"/>
                  <a:gd name="T24" fmla="*/ 374 w 567"/>
                  <a:gd name="T25" fmla="*/ 291 h 297"/>
                  <a:gd name="T26" fmla="*/ 353 w 567"/>
                  <a:gd name="T27" fmla="*/ 293 h 297"/>
                  <a:gd name="T28" fmla="*/ 331 w 567"/>
                  <a:gd name="T29" fmla="*/ 296 h 297"/>
                  <a:gd name="T30" fmla="*/ 308 w 567"/>
                  <a:gd name="T31" fmla="*/ 297 h 297"/>
                  <a:gd name="T32" fmla="*/ 285 w 567"/>
                  <a:gd name="T33" fmla="*/ 297 h 297"/>
                  <a:gd name="T34" fmla="*/ 260 w 567"/>
                  <a:gd name="T35" fmla="*/ 297 h 297"/>
                  <a:gd name="T36" fmla="*/ 234 w 567"/>
                  <a:gd name="T37" fmla="*/ 295 h 297"/>
                  <a:gd name="T38" fmla="*/ 208 w 567"/>
                  <a:gd name="T39" fmla="*/ 292 h 297"/>
                  <a:gd name="T40" fmla="*/ 181 w 567"/>
                  <a:gd name="T41" fmla="*/ 288 h 297"/>
                  <a:gd name="T42" fmla="*/ 153 w 567"/>
                  <a:gd name="T43" fmla="*/ 283 h 297"/>
                  <a:gd name="T44" fmla="*/ 123 w 567"/>
                  <a:gd name="T45" fmla="*/ 275 h 297"/>
                  <a:gd name="T46" fmla="*/ 95 w 567"/>
                  <a:gd name="T47" fmla="*/ 265 h 297"/>
                  <a:gd name="T48" fmla="*/ 64 w 567"/>
                  <a:gd name="T49" fmla="*/ 256 h 297"/>
                  <a:gd name="T50" fmla="*/ 33 w 567"/>
                  <a:gd name="T51" fmla="*/ 242 h 297"/>
                  <a:gd name="T52" fmla="*/ 0 w 567"/>
                  <a:gd name="T53" fmla="*/ 229 h 297"/>
                  <a:gd name="T54" fmla="*/ 0 w 567"/>
                  <a:gd name="T55" fmla="*/ 229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7" h="297">
                    <a:moveTo>
                      <a:pt x="0" y="229"/>
                    </a:moveTo>
                    <a:lnTo>
                      <a:pt x="108" y="0"/>
                    </a:lnTo>
                    <a:lnTo>
                      <a:pt x="449" y="0"/>
                    </a:lnTo>
                    <a:lnTo>
                      <a:pt x="567" y="214"/>
                    </a:lnTo>
                    <a:lnTo>
                      <a:pt x="567" y="214"/>
                    </a:lnTo>
                    <a:lnTo>
                      <a:pt x="557" y="222"/>
                    </a:lnTo>
                    <a:lnTo>
                      <a:pt x="544" y="230"/>
                    </a:lnTo>
                    <a:lnTo>
                      <a:pt x="527" y="239"/>
                    </a:lnTo>
                    <a:lnTo>
                      <a:pt x="505" y="250"/>
                    </a:lnTo>
                    <a:lnTo>
                      <a:pt x="478" y="262"/>
                    </a:lnTo>
                    <a:lnTo>
                      <a:pt x="449" y="273"/>
                    </a:lnTo>
                    <a:lnTo>
                      <a:pt x="413" y="283"/>
                    </a:lnTo>
                    <a:lnTo>
                      <a:pt x="374" y="291"/>
                    </a:lnTo>
                    <a:lnTo>
                      <a:pt x="353" y="293"/>
                    </a:lnTo>
                    <a:lnTo>
                      <a:pt x="331" y="296"/>
                    </a:lnTo>
                    <a:lnTo>
                      <a:pt x="308" y="297"/>
                    </a:lnTo>
                    <a:lnTo>
                      <a:pt x="285" y="297"/>
                    </a:lnTo>
                    <a:lnTo>
                      <a:pt x="260" y="297"/>
                    </a:lnTo>
                    <a:lnTo>
                      <a:pt x="234" y="295"/>
                    </a:lnTo>
                    <a:lnTo>
                      <a:pt x="208" y="292"/>
                    </a:lnTo>
                    <a:lnTo>
                      <a:pt x="181" y="288"/>
                    </a:lnTo>
                    <a:lnTo>
                      <a:pt x="153" y="283"/>
                    </a:lnTo>
                    <a:lnTo>
                      <a:pt x="123" y="275"/>
                    </a:lnTo>
                    <a:lnTo>
                      <a:pt x="95" y="265"/>
                    </a:lnTo>
                    <a:lnTo>
                      <a:pt x="64" y="256"/>
                    </a:lnTo>
                    <a:lnTo>
                      <a:pt x="33" y="242"/>
                    </a:lnTo>
                    <a:lnTo>
                      <a:pt x="0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D2D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635">
                <a:extLst>
                  <a:ext uri="{FF2B5EF4-FFF2-40B4-BE49-F238E27FC236}">
                    <a16:creationId xmlns:a16="http://schemas.microsoft.com/office/drawing/2014/main" id="{4A2428EE-3713-4609-A729-F108F2823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276" y="3793127"/>
                <a:ext cx="87554" cy="79472"/>
              </a:xfrm>
              <a:custGeom>
                <a:avLst/>
                <a:gdLst>
                  <a:gd name="T0" fmla="*/ 58 w 65"/>
                  <a:gd name="T1" fmla="*/ 3 h 59"/>
                  <a:gd name="T2" fmla="*/ 63 w 65"/>
                  <a:gd name="T3" fmla="*/ 9 h 59"/>
                  <a:gd name="T4" fmla="*/ 63 w 65"/>
                  <a:gd name="T5" fmla="*/ 9 h 59"/>
                  <a:gd name="T6" fmla="*/ 65 w 65"/>
                  <a:gd name="T7" fmla="*/ 12 h 59"/>
                  <a:gd name="T8" fmla="*/ 65 w 65"/>
                  <a:gd name="T9" fmla="*/ 16 h 59"/>
                  <a:gd name="T10" fmla="*/ 65 w 65"/>
                  <a:gd name="T11" fmla="*/ 19 h 59"/>
                  <a:gd name="T12" fmla="*/ 62 w 65"/>
                  <a:gd name="T13" fmla="*/ 22 h 59"/>
                  <a:gd name="T14" fmla="*/ 19 w 65"/>
                  <a:gd name="T15" fmla="*/ 58 h 59"/>
                  <a:gd name="T16" fmla="*/ 19 w 65"/>
                  <a:gd name="T17" fmla="*/ 58 h 59"/>
                  <a:gd name="T18" fmla="*/ 16 w 65"/>
                  <a:gd name="T19" fmla="*/ 59 h 59"/>
                  <a:gd name="T20" fmla="*/ 13 w 65"/>
                  <a:gd name="T21" fmla="*/ 59 h 59"/>
                  <a:gd name="T22" fmla="*/ 9 w 65"/>
                  <a:gd name="T23" fmla="*/ 59 h 59"/>
                  <a:gd name="T24" fmla="*/ 7 w 65"/>
                  <a:gd name="T25" fmla="*/ 57 h 59"/>
                  <a:gd name="T26" fmla="*/ 1 w 65"/>
                  <a:gd name="T27" fmla="*/ 51 h 59"/>
                  <a:gd name="T28" fmla="*/ 1 w 65"/>
                  <a:gd name="T29" fmla="*/ 51 h 59"/>
                  <a:gd name="T30" fmla="*/ 0 w 65"/>
                  <a:gd name="T31" fmla="*/ 47 h 59"/>
                  <a:gd name="T32" fmla="*/ 0 w 65"/>
                  <a:gd name="T33" fmla="*/ 45 h 59"/>
                  <a:gd name="T34" fmla="*/ 1 w 65"/>
                  <a:gd name="T35" fmla="*/ 41 h 59"/>
                  <a:gd name="T36" fmla="*/ 3 w 65"/>
                  <a:gd name="T37" fmla="*/ 38 h 59"/>
                  <a:gd name="T38" fmla="*/ 46 w 65"/>
                  <a:gd name="T39" fmla="*/ 3 h 59"/>
                  <a:gd name="T40" fmla="*/ 46 w 65"/>
                  <a:gd name="T41" fmla="*/ 3 h 59"/>
                  <a:gd name="T42" fmla="*/ 48 w 65"/>
                  <a:gd name="T43" fmla="*/ 0 h 59"/>
                  <a:gd name="T44" fmla="*/ 53 w 65"/>
                  <a:gd name="T45" fmla="*/ 0 h 59"/>
                  <a:gd name="T46" fmla="*/ 55 w 65"/>
                  <a:gd name="T47" fmla="*/ 1 h 59"/>
                  <a:gd name="T48" fmla="*/ 58 w 65"/>
                  <a:gd name="T49" fmla="*/ 3 h 59"/>
                  <a:gd name="T50" fmla="*/ 58 w 65"/>
                  <a:gd name="T51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59">
                    <a:moveTo>
                      <a:pt x="58" y="3"/>
                    </a:moveTo>
                    <a:lnTo>
                      <a:pt x="63" y="9"/>
                    </a:lnTo>
                    <a:lnTo>
                      <a:pt x="63" y="9"/>
                    </a:lnTo>
                    <a:lnTo>
                      <a:pt x="65" y="12"/>
                    </a:lnTo>
                    <a:lnTo>
                      <a:pt x="65" y="16"/>
                    </a:lnTo>
                    <a:lnTo>
                      <a:pt x="65" y="19"/>
                    </a:lnTo>
                    <a:lnTo>
                      <a:pt x="62" y="22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16" y="59"/>
                    </a:lnTo>
                    <a:lnTo>
                      <a:pt x="13" y="59"/>
                    </a:lnTo>
                    <a:lnTo>
                      <a:pt x="9" y="59"/>
                    </a:lnTo>
                    <a:lnTo>
                      <a:pt x="7" y="57"/>
                    </a:lnTo>
                    <a:lnTo>
                      <a:pt x="1" y="51"/>
                    </a:lnTo>
                    <a:lnTo>
                      <a:pt x="1" y="51"/>
                    </a:lnTo>
                    <a:lnTo>
                      <a:pt x="0" y="47"/>
                    </a:lnTo>
                    <a:lnTo>
                      <a:pt x="0" y="45"/>
                    </a:lnTo>
                    <a:lnTo>
                      <a:pt x="1" y="41"/>
                    </a:lnTo>
                    <a:lnTo>
                      <a:pt x="3" y="38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5" y="1"/>
                    </a:lnTo>
                    <a:lnTo>
                      <a:pt x="58" y="3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636">
                <a:extLst>
                  <a:ext uri="{FF2B5EF4-FFF2-40B4-BE49-F238E27FC236}">
                    <a16:creationId xmlns:a16="http://schemas.microsoft.com/office/drawing/2014/main" id="{38AD1B06-C274-4B97-8F35-CA27E44AA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0010" y="3799862"/>
                <a:ext cx="75431" cy="66004"/>
              </a:xfrm>
              <a:custGeom>
                <a:avLst/>
                <a:gdLst>
                  <a:gd name="T0" fmla="*/ 50 w 56"/>
                  <a:gd name="T1" fmla="*/ 2 h 49"/>
                  <a:gd name="T2" fmla="*/ 54 w 56"/>
                  <a:gd name="T3" fmla="*/ 6 h 49"/>
                  <a:gd name="T4" fmla="*/ 54 w 56"/>
                  <a:gd name="T5" fmla="*/ 6 h 49"/>
                  <a:gd name="T6" fmla="*/ 54 w 56"/>
                  <a:gd name="T7" fmla="*/ 9 h 49"/>
                  <a:gd name="T8" fmla="*/ 56 w 56"/>
                  <a:gd name="T9" fmla="*/ 10 h 49"/>
                  <a:gd name="T10" fmla="*/ 54 w 56"/>
                  <a:gd name="T11" fmla="*/ 13 h 49"/>
                  <a:gd name="T12" fmla="*/ 53 w 56"/>
                  <a:gd name="T13" fmla="*/ 14 h 49"/>
                  <a:gd name="T14" fmla="*/ 12 w 56"/>
                  <a:gd name="T15" fmla="*/ 48 h 49"/>
                  <a:gd name="T16" fmla="*/ 12 w 56"/>
                  <a:gd name="T17" fmla="*/ 48 h 49"/>
                  <a:gd name="T18" fmla="*/ 11 w 56"/>
                  <a:gd name="T19" fmla="*/ 49 h 49"/>
                  <a:gd name="T20" fmla="*/ 8 w 56"/>
                  <a:gd name="T21" fmla="*/ 49 h 49"/>
                  <a:gd name="T22" fmla="*/ 7 w 56"/>
                  <a:gd name="T23" fmla="*/ 49 h 49"/>
                  <a:gd name="T24" fmla="*/ 6 w 56"/>
                  <a:gd name="T25" fmla="*/ 48 h 49"/>
                  <a:gd name="T26" fmla="*/ 2 w 56"/>
                  <a:gd name="T27" fmla="*/ 44 h 49"/>
                  <a:gd name="T28" fmla="*/ 2 w 56"/>
                  <a:gd name="T29" fmla="*/ 44 h 49"/>
                  <a:gd name="T30" fmla="*/ 0 w 56"/>
                  <a:gd name="T31" fmla="*/ 41 h 49"/>
                  <a:gd name="T32" fmla="*/ 0 w 56"/>
                  <a:gd name="T33" fmla="*/ 40 h 49"/>
                  <a:gd name="T34" fmla="*/ 2 w 56"/>
                  <a:gd name="T35" fmla="*/ 37 h 49"/>
                  <a:gd name="T36" fmla="*/ 3 w 56"/>
                  <a:gd name="T37" fmla="*/ 36 h 49"/>
                  <a:gd name="T38" fmla="*/ 42 w 56"/>
                  <a:gd name="T39" fmla="*/ 2 h 49"/>
                  <a:gd name="T40" fmla="*/ 42 w 56"/>
                  <a:gd name="T41" fmla="*/ 2 h 49"/>
                  <a:gd name="T42" fmla="*/ 45 w 56"/>
                  <a:gd name="T43" fmla="*/ 0 h 49"/>
                  <a:gd name="T44" fmla="*/ 46 w 56"/>
                  <a:gd name="T45" fmla="*/ 0 h 49"/>
                  <a:gd name="T46" fmla="*/ 49 w 56"/>
                  <a:gd name="T47" fmla="*/ 0 h 49"/>
                  <a:gd name="T48" fmla="*/ 50 w 56"/>
                  <a:gd name="T49" fmla="*/ 2 h 49"/>
                  <a:gd name="T50" fmla="*/ 50 w 56"/>
                  <a:gd name="T51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6" h="49">
                    <a:moveTo>
                      <a:pt x="50" y="2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9"/>
                    </a:lnTo>
                    <a:lnTo>
                      <a:pt x="56" y="10"/>
                    </a:lnTo>
                    <a:lnTo>
                      <a:pt x="54" y="13"/>
                    </a:lnTo>
                    <a:lnTo>
                      <a:pt x="53" y="14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1" y="49"/>
                    </a:lnTo>
                    <a:lnTo>
                      <a:pt x="8" y="49"/>
                    </a:lnTo>
                    <a:lnTo>
                      <a:pt x="7" y="49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2" y="37"/>
                    </a:lnTo>
                    <a:lnTo>
                      <a:pt x="3" y="36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0" y="2"/>
                    </a:lnTo>
                    <a:lnTo>
                      <a:pt x="50" y="2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Freeform 637">
                <a:extLst>
                  <a:ext uri="{FF2B5EF4-FFF2-40B4-BE49-F238E27FC236}">
                    <a16:creationId xmlns:a16="http://schemas.microsoft.com/office/drawing/2014/main" id="{6EF00E07-63CF-4EEA-AEB2-F353B0C85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6820" y="3802556"/>
                <a:ext cx="241111" cy="239764"/>
              </a:xfrm>
              <a:custGeom>
                <a:avLst/>
                <a:gdLst>
                  <a:gd name="T0" fmla="*/ 158 w 179"/>
                  <a:gd name="T1" fmla="*/ 32 h 178"/>
                  <a:gd name="T2" fmla="*/ 169 w 179"/>
                  <a:gd name="T3" fmla="*/ 47 h 178"/>
                  <a:gd name="T4" fmla="*/ 175 w 179"/>
                  <a:gd name="T5" fmla="*/ 63 h 178"/>
                  <a:gd name="T6" fmla="*/ 179 w 179"/>
                  <a:gd name="T7" fmla="*/ 79 h 178"/>
                  <a:gd name="T8" fmla="*/ 179 w 179"/>
                  <a:gd name="T9" fmla="*/ 97 h 178"/>
                  <a:gd name="T10" fmla="*/ 175 w 179"/>
                  <a:gd name="T11" fmla="*/ 113 h 178"/>
                  <a:gd name="T12" fmla="*/ 170 w 179"/>
                  <a:gd name="T13" fmla="*/ 129 h 178"/>
                  <a:gd name="T14" fmla="*/ 161 w 179"/>
                  <a:gd name="T15" fmla="*/ 144 h 178"/>
                  <a:gd name="T16" fmla="*/ 147 w 179"/>
                  <a:gd name="T17" fmla="*/ 158 h 178"/>
                  <a:gd name="T18" fmla="*/ 140 w 179"/>
                  <a:gd name="T19" fmla="*/ 163 h 178"/>
                  <a:gd name="T20" fmla="*/ 124 w 179"/>
                  <a:gd name="T21" fmla="*/ 171 h 178"/>
                  <a:gd name="T22" fmla="*/ 108 w 179"/>
                  <a:gd name="T23" fmla="*/ 177 h 178"/>
                  <a:gd name="T24" fmla="*/ 92 w 179"/>
                  <a:gd name="T25" fmla="*/ 178 h 178"/>
                  <a:gd name="T26" fmla="*/ 74 w 179"/>
                  <a:gd name="T27" fmla="*/ 177 h 178"/>
                  <a:gd name="T28" fmla="*/ 58 w 179"/>
                  <a:gd name="T29" fmla="*/ 173 h 178"/>
                  <a:gd name="T30" fmla="*/ 42 w 179"/>
                  <a:gd name="T31" fmla="*/ 164 h 178"/>
                  <a:gd name="T32" fmla="*/ 28 w 179"/>
                  <a:gd name="T33" fmla="*/ 154 h 178"/>
                  <a:gd name="T34" fmla="*/ 22 w 179"/>
                  <a:gd name="T35" fmla="*/ 147 h 178"/>
                  <a:gd name="T36" fmla="*/ 12 w 179"/>
                  <a:gd name="T37" fmla="*/ 132 h 178"/>
                  <a:gd name="T38" fmla="*/ 4 w 179"/>
                  <a:gd name="T39" fmla="*/ 116 h 178"/>
                  <a:gd name="T40" fmla="*/ 1 w 179"/>
                  <a:gd name="T41" fmla="*/ 98 h 178"/>
                  <a:gd name="T42" fmla="*/ 1 w 179"/>
                  <a:gd name="T43" fmla="*/ 82 h 178"/>
                  <a:gd name="T44" fmla="*/ 4 w 179"/>
                  <a:gd name="T45" fmla="*/ 65 h 178"/>
                  <a:gd name="T46" fmla="*/ 11 w 179"/>
                  <a:gd name="T47" fmla="*/ 48 h 178"/>
                  <a:gd name="T48" fmla="*/ 20 w 179"/>
                  <a:gd name="T49" fmla="*/ 34 h 178"/>
                  <a:gd name="T50" fmla="*/ 32 w 179"/>
                  <a:gd name="T51" fmla="*/ 21 h 178"/>
                  <a:gd name="T52" fmla="*/ 39 w 179"/>
                  <a:gd name="T53" fmla="*/ 16 h 178"/>
                  <a:gd name="T54" fmla="*/ 55 w 179"/>
                  <a:gd name="T55" fmla="*/ 7 h 178"/>
                  <a:gd name="T56" fmla="*/ 71 w 179"/>
                  <a:gd name="T57" fmla="*/ 1 h 178"/>
                  <a:gd name="T58" fmla="*/ 89 w 179"/>
                  <a:gd name="T59" fmla="*/ 0 h 178"/>
                  <a:gd name="T60" fmla="*/ 107 w 179"/>
                  <a:gd name="T61" fmla="*/ 1 h 178"/>
                  <a:gd name="T62" fmla="*/ 123 w 179"/>
                  <a:gd name="T63" fmla="*/ 7 h 178"/>
                  <a:gd name="T64" fmla="*/ 138 w 179"/>
                  <a:gd name="T65" fmla="*/ 13 h 178"/>
                  <a:gd name="T66" fmla="*/ 152 w 179"/>
                  <a:gd name="T67" fmla="*/ 25 h 178"/>
                  <a:gd name="T68" fmla="*/ 158 w 179"/>
                  <a:gd name="T69" fmla="*/ 3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178">
                    <a:moveTo>
                      <a:pt x="158" y="32"/>
                    </a:moveTo>
                    <a:lnTo>
                      <a:pt x="158" y="32"/>
                    </a:lnTo>
                    <a:lnTo>
                      <a:pt x="163" y="39"/>
                    </a:lnTo>
                    <a:lnTo>
                      <a:pt x="169" y="47"/>
                    </a:lnTo>
                    <a:lnTo>
                      <a:pt x="173" y="54"/>
                    </a:lnTo>
                    <a:lnTo>
                      <a:pt x="175" y="63"/>
                    </a:lnTo>
                    <a:lnTo>
                      <a:pt x="178" y="71"/>
                    </a:lnTo>
                    <a:lnTo>
                      <a:pt x="179" y="79"/>
                    </a:lnTo>
                    <a:lnTo>
                      <a:pt x="179" y="88"/>
                    </a:lnTo>
                    <a:lnTo>
                      <a:pt x="179" y="97"/>
                    </a:lnTo>
                    <a:lnTo>
                      <a:pt x="178" y="105"/>
                    </a:lnTo>
                    <a:lnTo>
                      <a:pt x="175" y="113"/>
                    </a:lnTo>
                    <a:lnTo>
                      <a:pt x="173" y="121"/>
                    </a:lnTo>
                    <a:lnTo>
                      <a:pt x="170" y="129"/>
                    </a:lnTo>
                    <a:lnTo>
                      <a:pt x="166" y="137"/>
                    </a:lnTo>
                    <a:lnTo>
                      <a:pt x="161" y="144"/>
                    </a:lnTo>
                    <a:lnTo>
                      <a:pt x="154" y="151"/>
                    </a:lnTo>
                    <a:lnTo>
                      <a:pt x="147" y="158"/>
                    </a:lnTo>
                    <a:lnTo>
                      <a:pt x="147" y="158"/>
                    </a:lnTo>
                    <a:lnTo>
                      <a:pt x="140" y="163"/>
                    </a:lnTo>
                    <a:lnTo>
                      <a:pt x="132" y="167"/>
                    </a:lnTo>
                    <a:lnTo>
                      <a:pt x="124" y="171"/>
                    </a:lnTo>
                    <a:lnTo>
                      <a:pt x="116" y="174"/>
                    </a:lnTo>
                    <a:lnTo>
                      <a:pt x="108" y="177"/>
                    </a:lnTo>
                    <a:lnTo>
                      <a:pt x="100" y="178"/>
                    </a:lnTo>
                    <a:lnTo>
                      <a:pt x="92" y="178"/>
                    </a:lnTo>
                    <a:lnTo>
                      <a:pt x="82" y="178"/>
                    </a:lnTo>
                    <a:lnTo>
                      <a:pt x="74" y="177"/>
                    </a:lnTo>
                    <a:lnTo>
                      <a:pt x="66" y="175"/>
                    </a:lnTo>
                    <a:lnTo>
                      <a:pt x="58" y="173"/>
                    </a:lnTo>
                    <a:lnTo>
                      <a:pt x="50" y="169"/>
                    </a:lnTo>
                    <a:lnTo>
                      <a:pt x="42" y="164"/>
                    </a:lnTo>
                    <a:lnTo>
                      <a:pt x="35" y="159"/>
                    </a:lnTo>
                    <a:lnTo>
                      <a:pt x="28" y="154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16" y="140"/>
                    </a:lnTo>
                    <a:lnTo>
                      <a:pt x="12" y="132"/>
                    </a:lnTo>
                    <a:lnTo>
                      <a:pt x="8" y="124"/>
                    </a:lnTo>
                    <a:lnTo>
                      <a:pt x="4" y="116"/>
                    </a:lnTo>
                    <a:lnTo>
                      <a:pt x="3" y="108"/>
                    </a:lnTo>
                    <a:lnTo>
                      <a:pt x="1" y="98"/>
                    </a:lnTo>
                    <a:lnTo>
                      <a:pt x="0" y="90"/>
                    </a:lnTo>
                    <a:lnTo>
                      <a:pt x="1" y="82"/>
                    </a:lnTo>
                    <a:lnTo>
                      <a:pt x="3" y="73"/>
                    </a:lnTo>
                    <a:lnTo>
                      <a:pt x="4" y="65"/>
                    </a:lnTo>
                    <a:lnTo>
                      <a:pt x="7" y="56"/>
                    </a:lnTo>
                    <a:lnTo>
                      <a:pt x="11" y="48"/>
                    </a:lnTo>
                    <a:lnTo>
                      <a:pt x="15" y="42"/>
                    </a:lnTo>
                    <a:lnTo>
                      <a:pt x="20" y="34"/>
                    </a:lnTo>
                    <a:lnTo>
                      <a:pt x="26" y="27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9" y="16"/>
                    </a:lnTo>
                    <a:lnTo>
                      <a:pt x="47" y="11"/>
                    </a:lnTo>
                    <a:lnTo>
                      <a:pt x="55" y="7"/>
                    </a:lnTo>
                    <a:lnTo>
                      <a:pt x="63" y="4"/>
                    </a:lnTo>
                    <a:lnTo>
                      <a:pt x="71" y="1"/>
                    </a:lnTo>
                    <a:lnTo>
                      <a:pt x="81" y="0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7" y="1"/>
                    </a:lnTo>
                    <a:lnTo>
                      <a:pt x="115" y="4"/>
                    </a:lnTo>
                    <a:lnTo>
                      <a:pt x="123" y="7"/>
                    </a:lnTo>
                    <a:lnTo>
                      <a:pt x="131" y="9"/>
                    </a:lnTo>
                    <a:lnTo>
                      <a:pt x="138" y="13"/>
                    </a:lnTo>
                    <a:lnTo>
                      <a:pt x="146" y="19"/>
                    </a:lnTo>
                    <a:lnTo>
                      <a:pt x="152" y="25"/>
                    </a:lnTo>
                    <a:lnTo>
                      <a:pt x="158" y="32"/>
                    </a:lnTo>
                    <a:lnTo>
                      <a:pt x="15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638">
                <a:extLst>
                  <a:ext uri="{FF2B5EF4-FFF2-40B4-BE49-F238E27FC236}">
                    <a16:creationId xmlns:a16="http://schemas.microsoft.com/office/drawing/2014/main" id="{06766C28-137D-43C6-A19B-6148FB1C7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0876" y="4171156"/>
                <a:ext cx="216864" cy="216867"/>
              </a:xfrm>
              <a:custGeom>
                <a:avLst/>
                <a:gdLst>
                  <a:gd name="T0" fmla="*/ 142 w 161"/>
                  <a:gd name="T1" fmla="*/ 29 h 161"/>
                  <a:gd name="T2" fmla="*/ 142 w 161"/>
                  <a:gd name="T3" fmla="*/ 29 h 161"/>
                  <a:gd name="T4" fmla="*/ 148 w 161"/>
                  <a:gd name="T5" fmla="*/ 35 h 161"/>
                  <a:gd name="T6" fmla="*/ 152 w 161"/>
                  <a:gd name="T7" fmla="*/ 42 h 161"/>
                  <a:gd name="T8" fmla="*/ 158 w 161"/>
                  <a:gd name="T9" fmla="*/ 57 h 161"/>
                  <a:gd name="T10" fmla="*/ 161 w 161"/>
                  <a:gd name="T11" fmla="*/ 72 h 161"/>
                  <a:gd name="T12" fmla="*/ 161 w 161"/>
                  <a:gd name="T13" fmla="*/ 87 h 161"/>
                  <a:gd name="T14" fmla="*/ 158 w 161"/>
                  <a:gd name="T15" fmla="*/ 101 h 161"/>
                  <a:gd name="T16" fmla="*/ 153 w 161"/>
                  <a:gd name="T17" fmla="*/ 116 h 161"/>
                  <a:gd name="T18" fmla="*/ 145 w 161"/>
                  <a:gd name="T19" fmla="*/ 130 h 161"/>
                  <a:gd name="T20" fmla="*/ 139 w 161"/>
                  <a:gd name="T21" fmla="*/ 137 h 161"/>
                  <a:gd name="T22" fmla="*/ 133 w 161"/>
                  <a:gd name="T23" fmla="*/ 142 h 161"/>
                  <a:gd name="T24" fmla="*/ 133 w 161"/>
                  <a:gd name="T25" fmla="*/ 142 h 161"/>
                  <a:gd name="T26" fmla="*/ 126 w 161"/>
                  <a:gd name="T27" fmla="*/ 146 h 161"/>
                  <a:gd name="T28" fmla="*/ 119 w 161"/>
                  <a:gd name="T29" fmla="*/ 151 h 161"/>
                  <a:gd name="T30" fmla="*/ 104 w 161"/>
                  <a:gd name="T31" fmla="*/ 157 h 161"/>
                  <a:gd name="T32" fmla="*/ 89 w 161"/>
                  <a:gd name="T33" fmla="*/ 161 h 161"/>
                  <a:gd name="T34" fmla="*/ 75 w 161"/>
                  <a:gd name="T35" fmla="*/ 161 h 161"/>
                  <a:gd name="T36" fmla="*/ 58 w 161"/>
                  <a:gd name="T37" fmla="*/ 158 h 161"/>
                  <a:gd name="T38" fmla="*/ 45 w 161"/>
                  <a:gd name="T39" fmla="*/ 151 h 161"/>
                  <a:gd name="T40" fmla="*/ 31 w 161"/>
                  <a:gd name="T41" fmla="*/ 143 h 161"/>
                  <a:gd name="T42" fmla="*/ 25 w 161"/>
                  <a:gd name="T43" fmla="*/ 138 h 161"/>
                  <a:gd name="T44" fmla="*/ 19 w 161"/>
                  <a:gd name="T45" fmla="*/ 133 h 161"/>
                  <a:gd name="T46" fmla="*/ 19 w 161"/>
                  <a:gd name="T47" fmla="*/ 133 h 161"/>
                  <a:gd name="T48" fmla="*/ 14 w 161"/>
                  <a:gd name="T49" fmla="*/ 126 h 161"/>
                  <a:gd name="T50" fmla="*/ 10 w 161"/>
                  <a:gd name="T51" fmla="*/ 119 h 161"/>
                  <a:gd name="T52" fmla="*/ 4 w 161"/>
                  <a:gd name="T53" fmla="*/ 104 h 161"/>
                  <a:gd name="T54" fmla="*/ 0 w 161"/>
                  <a:gd name="T55" fmla="*/ 89 h 161"/>
                  <a:gd name="T56" fmla="*/ 0 w 161"/>
                  <a:gd name="T57" fmla="*/ 73 h 161"/>
                  <a:gd name="T58" fmla="*/ 3 w 161"/>
                  <a:gd name="T59" fmla="*/ 58 h 161"/>
                  <a:gd name="T60" fmla="*/ 10 w 161"/>
                  <a:gd name="T61" fmla="*/ 43 h 161"/>
                  <a:gd name="T62" fmla="*/ 18 w 161"/>
                  <a:gd name="T63" fmla="*/ 30 h 161"/>
                  <a:gd name="T64" fmla="*/ 23 w 161"/>
                  <a:gd name="T65" fmla="*/ 25 h 161"/>
                  <a:gd name="T66" fmla="*/ 29 w 161"/>
                  <a:gd name="T67" fmla="*/ 19 h 161"/>
                  <a:gd name="T68" fmla="*/ 29 w 161"/>
                  <a:gd name="T69" fmla="*/ 19 h 161"/>
                  <a:gd name="T70" fmla="*/ 35 w 161"/>
                  <a:gd name="T71" fmla="*/ 14 h 161"/>
                  <a:gd name="T72" fmla="*/ 42 w 161"/>
                  <a:gd name="T73" fmla="*/ 10 h 161"/>
                  <a:gd name="T74" fmla="*/ 57 w 161"/>
                  <a:gd name="T75" fmla="*/ 3 h 161"/>
                  <a:gd name="T76" fmla="*/ 72 w 161"/>
                  <a:gd name="T77" fmla="*/ 0 h 161"/>
                  <a:gd name="T78" fmla="*/ 88 w 161"/>
                  <a:gd name="T79" fmla="*/ 0 h 161"/>
                  <a:gd name="T80" fmla="*/ 103 w 161"/>
                  <a:gd name="T81" fmla="*/ 3 h 161"/>
                  <a:gd name="T82" fmla="*/ 118 w 161"/>
                  <a:gd name="T83" fmla="*/ 8 h 161"/>
                  <a:gd name="T84" fmla="*/ 131 w 161"/>
                  <a:gd name="T85" fmla="*/ 16 h 161"/>
                  <a:gd name="T86" fmla="*/ 137 w 161"/>
                  <a:gd name="T87" fmla="*/ 22 h 161"/>
                  <a:gd name="T88" fmla="*/ 142 w 161"/>
                  <a:gd name="T89" fmla="*/ 29 h 161"/>
                  <a:gd name="T90" fmla="*/ 142 w 161"/>
                  <a:gd name="T91" fmla="*/ 2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161">
                    <a:moveTo>
                      <a:pt x="142" y="29"/>
                    </a:moveTo>
                    <a:lnTo>
                      <a:pt x="142" y="29"/>
                    </a:lnTo>
                    <a:lnTo>
                      <a:pt x="148" y="35"/>
                    </a:lnTo>
                    <a:lnTo>
                      <a:pt x="152" y="42"/>
                    </a:lnTo>
                    <a:lnTo>
                      <a:pt x="158" y="57"/>
                    </a:lnTo>
                    <a:lnTo>
                      <a:pt x="161" y="72"/>
                    </a:lnTo>
                    <a:lnTo>
                      <a:pt x="161" y="87"/>
                    </a:lnTo>
                    <a:lnTo>
                      <a:pt x="158" y="101"/>
                    </a:lnTo>
                    <a:lnTo>
                      <a:pt x="153" y="116"/>
                    </a:lnTo>
                    <a:lnTo>
                      <a:pt x="145" y="130"/>
                    </a:lnTo>
                    <a:lnTo>
                      <a:pt x="139" y="137"/>
                    </a:lnTo>
                    <a:lnTo>
                      <a:pt x="133" y="142"/>
                    </a:lnTo>
                    <a:lnTo>
                      <a:pt x="133" y="142"/>
                    </a:lnTo>
                    <a:lnTo>
                      <a:pt x="126" y="146"/>
                    </a:lnTo>
                    <a:lnTo>
                      <a:pt x="119" y="151"/>
                    </a:lnTo>
                    <a:lnTo>
                      <a:pt x="104" y="157"/>
                    </a:lnTo>
                    <a:lnTo>
                      <a:pt x="89" y="161"/>
                    </a:lnTo>
                    <a:lnTo>
                      <a:pt x="75" y="161"/>
                    </a:lnTo>
                    <a:lnTo>
                      <a:pt x="58" y="158"/>
                    </a:lnTo>
                    <a:lnTo>
                      <a:pt x="45" y="151"/>
                    </a:lnTo>
                    <a:lnTo>
                      <a:pt x="31" y="143"/>
                    </a:lnTo>
                    <a:lnTo>
                      <a:pt x="25" y="138"/>
                    </a:lnTo>
                    <a:lnTo>
                      <a:pt x="19" y="133"/>
                    </a:lnTo>
                    <a:lnTo>
                      <a:pt x="19" y="133"/>
                    </a:lnTo>
                    <a:lnTo>
                      <a:pt x="14" y="126"/>
                    </a:lnTo>
                    <a:lnTo>
                      <a:pt x="10" y="119"/>
                    </a:lnTo>
                    <a:lnTo>
                      <a:pt x="4" y="104"/>
                    </a:lnTo>
                    <a:lnTo>
                      <a:pt x="0" y="89"/>
                    </a:lnTo>
                    <a:lnTo>
                      <a:pt x="0" y="73"/>
                    </a:lnTo>
                    <a:lnTo>
                      <a:pt x="3" y="58"/>
                    </a:lnTo>
                    <a:lnTo>
                      <a:pt x="10" y="43"/>
                    </a:lnTo>
                    <a:lnTo>
                      <a:pt x="18" y="30"/>
                    </a:lnTo>
                    <a:lnTo>
                      <a:pt x="23" y="25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5" y="14"/>
                    </a:lnTo>
                    <a:lnTo>
                      <a:pt x="42" y="10"/>
                    </a:lnTo>
                    <a:lnTo>
                      <a:pt x="57" y="3"/>
                    </a:lnTo>
                    <a:lnTo>
                      <a:pt x="72" y="0"/>
                    </a:lnTo>
                    <a:lnTo>
                      <a:pt x="88" y="0"/>
                    </a:lnTo>
                    <a:lnTo>
                      <a:pt x="103" y="3"/>
                    </a:lnTo>
                    <a:lnTo>
                      <a:pt x="118" y="8"/>
                    </a:lnTo>
                    <a:lnTo>
                      <a:pt x="131" y="16"/>
                    </a:lnTo>
                    <a:lnTo>
                      <a:pt x="137" y="22"/>
                    </a:lnTo>
                    <a:lnTo>
                      <a:pt x="142" y="29"/>
                    </a:lnTo>
                    <a:lnTo>
                      <a:pt x="142" y="29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pic>
            <p:nvPicPr>
              <p:cNvPr id="419" name="Picture 639">
                <a:extLst>
                  <a:ext uri="{FF2B5EF4-FFF2-40B4-BE49-F238E27FC236}">
                    <a16:creationId xmlns:a16="http://schemas.microsoft.com/office/drawing/2014/main" id="{9FB56266-6AB1-4B79-BDFD-C434FDC821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8194" y="3979046"/>
                <a:ext cx="223599" cy="223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" name="Freeform 640">
                <a:extLst>
                  <a:ext uri="{FF2B5EF4-FFF2-40B4-BE49-F238E27FC236}">
                    <a16:creationId xmlns:a16="http://schemas.microsoft.com/office/drawing/2014/main" id="{326D2BAF-B1A9-4933-BF61-6ABD482D3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263" y="3771576"/>
                <a:ext cx="1334862" cy="1088366"/>
              </a:xfrm>
              <a:custGeom>
                <a:avLst/>
                <a:gdLst>
                  <a:gd name="T0" fmla="*/ 136 w 991"/>
                  <a:gd name="T1" fmla="*/ 360 h 808"/>
                  <a:gd name="T2" fmla="*/ 123 w 991"/>
                  <a:gd name="T3" fmla="*/ 300 h 808"/>
                  <a:gd name="T4" fmla="*/ 128 w 991"/>
                  <a:gd name="T5" fmla="*/ 183 h 808"/>
                  <a:gd name="T6" fmla="*/ 163 w 991"/>
                  <a:gd name="T7" fmla="*/ 74 h 808"/>
                  <a:gd name="T8" fmla="*/ 114 w 991"/>
                  <a:gd name="T9" fmla="*/ 0 h 808"/>
                  <a:gd name="T10" fmla="*/ 55 w 991"/>
                  <a:gd name="T11" fmla="*/ 111 h 808"/>
                  <a:gd name="T12" fmla="*/ 18 w 991"/>
                  <a:gd name="T13" fmla="*/ 227 h 808"/>
                  <a:gd name="T14" fmla="*/ 1 w 991"/>
                  <a:gd name="T15" fmla="*/ 336 h 808"/>
                  <a:gd name="T16" fmla="*/ 10 w 991"/>
                  <a:gd name="T17" fmla="*/ 452 h 808"/>
                  <a:gd name="T18" fmla="*/ 54 w 991"/>
                  <a:gd name="T19" fmla="*/ 568 h 808"/>
                  <a:gd name="T20" fmla="*/ 146 w 991"/>
                  <a:gd name="T21" fmla="*/ 678 h 808"/>
                  <a:gd name="T22" fmla="*/ 242 w 991"/>
                  <a:gd name="T23" fmla="*/ 745 h 808"/>
                  <a:gd name="T24" fmla="*/ 369 w 991"/>
                  <a:gd name="T25" fmla="*/ 795 h 808"/>
                  <a:gd name="T26" fmla="*/ 489 w 991"/>
                  <a:gd name="T27" fmla="*/ 808 h 808"/>
                  <a:gd name="T28" fmla="*/ 600 w 991"/>
                  <a:gd name="T29" fmla="*/ 795 h 808"/>
                  <a:gd name="T30" fmla="*/ 697 w 991"/>
                  <a:gd name="T31" fmla="*/ 764 h 808"/>
                  <a:gd name="T32" fmla="*/ 830 w 991"/>
                  <a:gd name="T33" fmla="*/ 692 h 808"/>
                  <a:gd name="T34" fmla="*/ 871 w 991"/>
                  <a:gd name="T35" fmla="*/ 663 h 808"/>
                  <a:gd name="T36" fmla="*/ 917 w 991"/>
                  <a:gd name="T37" fmla="*/ 618 h 808"/>
                  <a:gd name="T38" fmla="*/ 963 w 991"/>
                  <a:gd name="T39" fmla="*/ 541 h 808"/>
                  <a:gd name="T40" fmla="*/ 990 w 991"/>
                  <a:gd name="T41" fmla="*/ 425 h 808"/>
                  <a:gd name="T42" fmla="*/ 987 w 991"/>
                  <a:gd name="T43" fmla="*/ 345 h 808"/>
                  <a:gd name="T44" fmla="*/ 969 w 991"/>
                  <a:gd name="T45" fmla="*/ 266 h 808"/>
                  <a:gd name="T46" fmla="*/ 919 w 991"/>
                  <a:gd name="T47" fmla="*/ 162 h 808"/>
                  <a:gd name="T48" fmla="*/ 853 w 991"/>
                  <a:gd name="T49" fmla="*/ 113 h 808"/>
                  <a:gd name="T50" fmla="*/ 814 w 991"/>
                  <a:gd name="T51" fmla="*/ 135 h 808"/>
                  <a:gd name="T52" fmla="*/ 797 w 991"/>
                  <a:gd name="T53" fmla="*/ 151 h 808"/>
                  <a:gd name="T54" fmla="*/ 830 w 991"/>
                  <a:gd name="T55" fmla="*/ 225 h 808"/>
                  <a:gd name="T56" fmla="*/ 864 w 991"/>
                  <a:gd name="T57" fmla="*/ 312 h 808"/>
                  <a:gd name="T58" fmla="*/ 870 w 991"/>
                  <a:gd name="T59" fmla="*/ 370 h 808"/>
                  <a:gd name="T60" fmla="*/ 855 w 991"/>
                  <a:gd name="T61" fmla="*/ 418 h 808"/>
                  <a:gd name="T62" fmla="*/ 814 w 991"/>
                  <a:gd name="T63" fmla="*/ 482 h 808"/>
                  <a:gd name="T64" fmla="*/ 778 w 991"/>
                  <a:gd name="T65" fmla="*/ 435 h 808"/>
                  <a:gd name="T66" fmla="*/ 730 w 991"/>
                  <a:gd name="T67" fmla="*/ 363 h 808"/>
                  <a:gd name="T68" fmla="*/ 679 w 991"/>
                  <a:gd name="T69" fmla="*/ 322 h 808"/>
                  <a:gd name="T70" fmla="*/ 632 w 991"/>
                  <a:gd name="T71" fmla="*/ 312 h 808"/>
                  <a:gd name="T72" fmla="*/ 574 w 991"/>
                  <a:gd name="T73" fmla="*/ 325 h 808"/>
                  <a:gd name="T74" fmla="*/ 575 w 991"/>
                  <a:gd name="T75" fmla="*/ 347 h 808"/>
                  <a:gd name="T76" fmla="*/ 620 w 991"/>
                  <a:gd name="T77" fmla="*/ 405 h 808"/>
                  <a:gd name="T78" fmla="*/ 645 w 991"/>
                  <a:gd name="T79" fmla="*/ 482 h 808"/>
                  <a:gd name="T80" fmla="*/ 643 w 991"/>
                  <a:gd name="T81" fmla="*/ 557 h 808"/>
                  <a:gd name="T82" fmla="*/ 612 w 991"/>
                  <a:gd name="T83" fmla="*/ 656 h 808"/>
                  <a:gd name="T84" fmla="*/ 564 w 991"/>
                  <a:gd name="T85" fmla="*/ 714 h 808"/>
                  <a:gd name="T86" fmla="*/ 531 w 991"/>
                  <a:gd name="T87" fmla="*/ 730 h 808"/>
                  <a:gd name="T88" fmla="*/ 490 w 991"/>
                  <a:gd name="T89" fmla="*/ 733 h 808"/>
                  <a:gd name="T90" fmla="*/ 446 w 991"/>
                  <a:gd name="T91" fmla="*/ 718 h 808"/>
                  <a:gd name="T92" fmla="*/ 396 w 991"/>
                  <a:gd name="T93" fmla="*/ 686 h 808"/>
                  <a:gd name="T94" fmla="*/ 365 w 991"/>
                  <a:gd name="T95" fmla="*/ 622 h 808"/>
                  <a:gd name="T96" fmla="*/ 350 w 991"/>
                  <a:gd name="T97" fmla="*/ 530 h 808"/>
                  <a:gd name="T98" fmla="*/ 357 w 991"/>
                  <a:gd name="T99" fmla="*/ 452 h 808"/>
                  <a:gd name="T100" fmla="*/ 378 w 991"/>
                  <a:gd name="T101" fmla="*/ 402 h 808"/>
                  <a:gd name="T102" fmla="*/ 431 w 991"/>
                  <a:gd name="T103" fmla="*/ 337 h 808"/>
                  <a:gd name="T104" fmla="*/ 431 w 991"/>
                  <a:gd name="T105" fmla="*/ 318 h 808"/>
                  <a:gd name="T106" fmla="*/ 390 w 991"/>
                  <a:gd name="T107" fmla="*/ 306 h 808"/>
                  <a:gd name="T108" fmla="*/ 351 w 991"/>
                  <a:gd name="T109" fmla="*/ 306 h 808"/>
                  <a:gd name="T110" fmla="*/ 301 w 991"/>
                  <a:gd name="T111" fmla="*/ 337 h 808"/>
                  <a:gd name="T112" fmla="*/ 262 w 991"/>
                  <a:gd name="T113" fmla="*/ 390 h 808"/>
                  <a:gd name="T114" fmla="*/ 240 w 991"/>
                  <a:gd name="T115" fmla="*/ 453 h 808"/>
                  <a:gd name="T116" fmla="*/ 236 w 991"/>
                  <a:gd name="T117" fmla="*/ 497 h 808"/>
                  <a:gd name="T118" fmla="*/ 195 w 991"/>
                  <a:gd name="T119" fmla="*/ 462 h 808"/>
                  <a:gd name="T120" fmla="*/ 149 w 991"/>
                  <a:gd name="T121" fmla="*/ 389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91" h="808">
                    <a:moveTo>
                      <a:pt x="149" y="389"/>
                    </a:moveTo>
                    <a:lnTo>
                      <a:pt x="149" y="389"/>
                    </a:lnTo>
                    <a:lnTo>
                      <a:pt x="142" y="375"/>
                    </a:lnTo>
                    <a:lnTo>
                      <a:pt x="136" y="360"/>
                    </a:lnTo>
                    <a:lnTo>
                      <a:pt x="131" y="345"/>
                    </a:lnTo>
                    <a:lnTo>
                      <a:pt x="127" y="329"/>
                    </a:lnTo>
                    <a:lnTo>
                      <a:pt x="124" y="314"/>
                    </a:lnTo>
                    <a:lnTo>
                      <a:pt x="123" y="300"/>
                    </a:lnTo>
                    <a:lnTo>
                      <a:pt x="120" y="270"/>
                    </a:lnTo>
                    <a:lnTo>
                      <a:pt x="120" y="240"/>
                    </a:lnTo>
                    <a:lnTo>
                      <a:pt x="124" y="212"/>
                    </a:lnTo>
                    <a:lnTo>
                      <a:pt x="128" y="183"/>
                    </a:lnTo>
                    <a:lnTo>
                      <a:pt x="134" y="158"/>
                    </a:lnTo>
                    <a:lnTo>
                      <a:pt x="142" y="132"/>
                    </a:lnTo>
                    <a:lnTo>
                      <a:pt x="149" y="111"/>
                    </a:lnTo>
                    <a:lnTo>
                      <a:pt x="163" y="74"/>
                    </a:lnTo>
                    <a:lnTo>
                      <a:pt x="176" y="50"/>
                    </a:lnTo>
                    <a:lnTo>
                      <a:pt x="180" y="42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1" y="20"/>
                    </a:lnTo>
                    <a:lnTo>
                      <a:pt x="88" y="42"/>
                    </a:lnTo>
                    <a:lnTo>
                      <a:pt x="73" y="73"/>
                    </a:lnTo>
                    <a:lnTo>
                      <a:pt x="55" y="111"/>
                    </a:lnTo>
                    <a:lnTo>
                      <a:pt x="39" y="152"/>
                    </a:lnTo>
                    <a:lnTo>
                      <a:pt x="31" y="177"/>
                    </a:lnTo>
                    <a:lnTo>
                      <a:pt x="24" y="201"/>
                    </a:lnTo>
                    <a:lnTo>
                      <a:pt x="18" y="227"/>
                    </a:lnTo>
                    <a:lnTo>
                      <a:pt x="11" y="252"/>
                    </a:lnTo>
                    <a:lnTo>
                      <a:pt x="7" y="279"/>
                    </a:lnTo>
                    <a:lnTo>
                      <a:pt x="3" y="308"/>
                    </a:lnTo>
                    <a:lnTo>
                      <a:pt x="1" y="336"/>
                    </a:lnTo>
                    <a:lnTo>
                      <a:pt x="0" y="364"/>
                    </a:lnTo>
                    <a:lnTo>
                      <a:pt x="1" y="394"/>
                    </a:lnTo>
                    <a:lnTo>
                      <a:pt x="4" y="422"/>
                    </a:lnTo>
                    <a:lnTo>
                      <a:pt x="10" y="452"/>
                    </a:lnTo>
                    <a:lnTo>
                      <a:pt x="16" y="482"/>
                    </a:lnTo>
                    <a:lnTo>
                      <a:pt x="27" y="511"/>
                    </a:lnTo>
                    <a:lnTo>
                      <a:pt x="39" y="540"/>
                    </a:lnTo>
                    <a:lnTo>
                      <a:pt x="54" y="568"/>
                    </a:lnTo>
                    <a:lnTo>
                      <a:pt x="72" y="597"/>
                    </a:lnTo>
                    <a:lnTo>
                      <a:pt x="93" y="625"/>
                    </a:lnTo>
                    <a:lnTo>
                      <a:pt x="118" y="652"/>
                    </a:lnTo>
                    <a:lnTo>
                      <a:pt x="146" y="678"/>
                    </a:lnTo>
                    <a:lnTo>
                      <a:pt x="177" y="703"/>
                    </a:lnTo>
                    <a:lnTo>
                      <a:pt x="177" y="703"/>
                    </a:lnTo>
                    <a:lnTo>
                      <a:pt x="209" y="725"/>
                    </a:lnTo>
                    <a:lnTo>
                      <a:pt x="242" y="745"/>
                    </a:lnTo>
                    <a:lnTo>
                      <a:pt x="273" y="761"/>
                    </a:lnTo>
                    <a:lnTo>
                      <a:pt x="305" y="775"/>
                    </a:lnTo>
                    <a:lnTo>
                      <a:pt x="336" y="786"/>
                    </a:lnTo>
                    <a:lnTo>
                      <a:pt x="369" y="795"/>
                    </a:lnTo>
                    <a:lnTo>
                      <a:pt x="400" y="800"/>
                    </a:lnTo>
                    <a:lnTo>
                      <a:pt x="429" y="806"/>
                    </a:lnTo>
                    <a:lnTo>
                      <a:pt x="459" y="807"/>
                    </a:lnTo>
                    <a:lnTo>
                      <a:pt x="489" y="808"/>
                    </a:lnTo>
                    <a:lnTo>
                      <a:pt x="517" y="807"/>
                    </a:lnTo>
                    <a:lnTo>
                      <a:pt x="546" y="804"/>
                    </a:lnTo>
                    <a:lnTo>
                      <a:pt x="574" y="800"/>
                    </a:lnTo>
                    <a:lnTo>
                      <a:pt x="600" y="795"/>
                    </a:lnTo>
                    <a:lnTo>
                      <a:pt x="625" y="788"/>
                    </a:lnTo>
                    <a:lnTo>
                      <a:pt x="649" y="781"/>
                    </a:lnTo>
                    <a:lnTo>
                      <a:pt x="674" y="773"/>
                    </a:lnTo>
                    <a:lnTo>
                      <a:pt x="697" y="764"/>
                    </a:lnTo>
                    <a:lnTo>
                      <a:pt x="739" y="746"/>
                    </a:lnTo>
                    <a:lnTo>
                      <a:pt x="775" y="727"/>
                    </a:lnTo>
                    <a:lnTo>
                      <a:pt x="806" y="709"/>
                    </a:lnTo>
                    <a:lnTo>
                      <a:pt x="830" y="692"/>
                    </a:lnTo>
                    <a:lnTo>
                      <a:pt x="849" y="679"/>
                    </a:lnTo>
                    <a:lnTo>
                      <a:pt x="865" y="667"/>
                    </a:lnTo>
                    <a:lnTo>
                      <a:pt x="865" y="667"/>
                    </a:lnTo>
                    <a:lnTo>
                      <a:pt x="871" y="663"/>
                    </a:lnTo>
                    <a:lnTo>
                      <a:pt x="886" y="652"/>
                    </a:lnTo>
                    <a:lnTo>
                      <a:pt x="895" y="642"/>
                    </a:lnTo>
                    <a:lnTo>
                      <a:pt x="906" y="632"/>
                    </a:lnTo>
                    <a:lnTo>
                      <a:pt x="917" y="618"/>
                    </a:lnTo>
                    <a:lnTo>
                      <a:pt x="929" y="603"/>
                    </a:lnTo>
                    <a:lnTo>
                      <a:pt x="941" y="584"/>
                    </a:lnTo>
                    <a:lnTo>
                      <a:pt x="952" y="564"/>
                    </a:lnTo>
                    <a:lnTo>
                      <a:pt x="963" y="541"/>
                    </a:lnTo>
                    <a:lnTo>
                      <a:pt x="972" y="517"/>
                    </a:lnTo>
                    <a:lnTo>
                      <a:pt x="980" y="489"/>
                    </a:lnTo>
                    <a:lnTo>
                      <a:pt x="986" y="457"/>
                    </a:lnTo>
                    <a:lnTo>
                      <a:pt x="990" y="425"/>
                    </a:lnTo>
                    <a:lnTo>
                      <a:pt x="991" y="389"/>
                    </a:lnTo>
                    <a:lnTo>
                      <a:pt x="991" y="389"/>
                    </a:lnTo>
                    <a:lnTo>
                      <a:pt x="990" y="367"/>
                    </a:lnTo>
                    <a:lnTo>
                      <a:pt x="987" y="345"/>
                    </a:lnTo>
                    <a:lnTo>
                      <a:pt x="984" y="324"/>
                    </a:lnTo>
                    <a:lnTo>
                      <a:pt x="980" y="304"/>
                    </a:lnTo>
                    <a:lnTo>
                      <a:pt x="975" y="285"/>
                    </a:lnTo>
                    <a:lnTo>
                      <a:pt x="969" y="266"/>
                    </a:lnTo>
                    <a:lnTo>
                      <a:pt x="963" y="247"/>
                    </a:lnTo>
                    <a:lnTo>
                      <a:pt x="955" y="228"/>
                    </a:lnTo>
                    <a:lnTo>
                      <a:pt x="938" y="194"/>
                    </a:lnTo>
                    <a:lnTo>
                      <a:pt x="919" y="162"/>
                    </a:lnTo>
                    <a:lnTo>
                      <a:pt x="899" y="132"/>
                    </a:lnTo>
                    <a:lnTo>
                      <a:pt x="878" y="105"/>
                    </a:lnTo>
                    <a:lnTo>
                      <a:pt x="878" y="105"/>
                    </a:lnTo>
                    <a:lnTo>
                      <a:pt x="853" y="113"/>
                    </a:lnTo>
                    <a:lnTo>
                      <a:pt x="853" y="113"/>
                    </a:lnTo>
                    <a:lnTo>
                      <a:pt x="833" y="123"/>
                    </a:lnTo>
                    <a:lnTo>
                      <a:pt x="824" y="129"/>
                    </a:lnTo>
                    <a:lnTo>
                      <a:pt x="814" y="135"/>
                    </a:lnTo>
                    <a:lnTo>
                      <a:pt x="814" y="135"/>
                    </a:lnTo>
                    <a:lnTo>
                      <a:pt x="805" y="143"/>
                    </a:lnTo>
                    <a:lnTo>
                      <a:pt x="797" y="151"/>
                    </a:lnTo>
                    <a:lnTo>
                      <a:pt x="797" y="151"/>
                    </a:lnTo>
                    <a:lnTo>
                      <a:pt x="793" y="156"/>
                    </a:lnTo>
                    <a:lnTo>
                      <a:pt x="793" y="156"/>
                    </a:lnTo>
                    <a:lnTo>
                      <a:pt x="817" y="200"/>
                    </a:lnTo>
                    <a:lnTo>
                      <a:pt x="830" y="225"/>
                    </a:lnTo>
                    <a:lnTo>
                      <a:pt x="844" y="254"/>
                    </a:lnTo>
                    <a:lnTo>
                      <a:pt x="856" y="283"/>
                    </a:lnTo>
                    <a:lnTo>
                      <a:pt x="860" y="298"/>
                    </a:lnTo>
                    <a:lnTo>
                      <a:pt x="864" y="312"/>
                    </a:lnTo>
                    <a:lnTo>
                      <a:pt x="867" y="327"/>
                    </a:lnTo>
                    <a:lnTo>
                      <a:pt x="870" y="341"/>
                    </a:lnTo>
                    <a:lnTo>
                      <a:pt x="870" y="356"/>
                    </a:lnTo>
                    <a:lnTo>
                      <a:pt x="870" y="370"/>
                    </a:lnTo>
                    <a:lnTo>
                      <a:pt x="870" y="370"/>
                    </a:lnTo>
                    <a:lnTo>
                      <a:pt x="867" y="385"/>
                    </a:lnTo>
                    <a:lnTo>
                      <a:pt x="861" y="401"/>
                    </a:lnTo>
                    <a:lnTo>
                      <a:pt x="855" y="418"/>
                    </a:lnTo>
                    <a:lnTo>
                      <a:pt x="845" y="436"/>
                    </a:lnTo>
                    <a:lnTo>
                      <a:pt x="836" y="452"/>
                    </a:lnTo>
                    <a:lnTo>
                      <a:pt x="825" y="468"/>
                    </a:lnTo>
                    <a:lnTo>
                      <a:pt x="814" y="482"/>
                    </a:lnTo>
                    <a:lnTo>
                      <a:pt x="802" y="491"/>
                    </a:lnTo>
                    <a:lnTo>
                      <a:pt x="802" y="491"/>
                    </a:lnTo>
                    <a:lnTo>
                      <a:pt x="791" y="464"/>
                    </a:lnTo>
                    <a:lnTo>
                      <a:pt x="778" y="435"/>
                    </a:lnTo>
                    <a:lnTo>
                      <a:pt x="762" y="405"/>
                    </a:lnTo>
                    <a:lnTo>
                      <a:pt x="752" y="390"/>
                    </a:lnTo>
                    <a:lnTo>
                      <a:pt x="741" y="376"/>
                    </a:lnTo>
                    <a:lnTo>
                      <a:pt x="730" y="363"/>
                    </a:lnTo>
                    <a:lnTo>
                      <a:pt x="718" y="351"/>
                    </a:lnTo>
                    <a:lnTo>
                      <a:pt x="706" y="340"/>
                    </a:lnTo>
                    <a:lnTo>
                      <a:pt x="693" y="331"/>
                    </a:lnTo>
                    <a:lnTo>
                      <a:pt x="679" y="322"/>
                    </a:lnTo>
                    <a:lnTo>
                      <a:pt x="664" y="317"/>
                    </a:lnTo>
                    <a:lnTo>
                      <a:pt x="648" y="313"/>
                    </a:lnTo>
                    <a:lnTo>
                      <a:pt x="632" y="312"/>
                    </a:lnTo>
                    <a:lnTo>
                      <a:pt x="632" y="312"/>
                    </a:lnTo>
                    <a:lnTo>
                      <a:pt x="622" y="312"/>
                    </a:lnTo>
                    <a:lnTo>
                      <a:pt x="612" y="313"/>
                    </a:lnTo>
                    <a:lnTo>
                      <a:pt x="593" y="317"/>
                    </a:lnTo>
                    <a:lnTo>
                      <a:pt x="574" y="325"/>
                    </a:lnTo>
                    <a:lnTo>
                      <a:pt x="558" y="333"/>
                    </a:lnTo>
                    <a:lnTo>
                      <a:pt x="558" y="333"/>
                    </a:lnTo>
                    <a:lnTo>
                      <a:pt x="563" y="336"/>
                    </a:lnTo>
                    <a:lnTo>
                      <a:pt x="575" y="347"/>
                    </a:lnTo>
                    <a:lnTo>
                      <a:pt x="591" y="364"/>
                    </a:lnTo>
                    <a:lnTo>
                      <a:pt x="601" y="376"/>
                    </a:lnTo>
                    <a:lnTo>
                      <a:pt x="610" y="390"/>
                    </a:lnTo>
                    <a:lnTo>
                      <a:pt x="620" y="405"/>
                    </a:lnTo>
                    <a:lnTo>
                      <a:pt x="628" y="421"/>
                    </a:lnTo>
                    <a:lnTo>
                      <a:pt x="635" y="440"/>
                    </a:lnTo>
                    <a:lnTo>
                      <a:pt x="641" y="460"/>
                    </a:lnTo>
                    <a:lnTo>
                      <a:pt x="645" y="482"/>
                    </a:lnTo>
                    <a:lnTo>
                      <a:pt x="647" y="505"/>
                    </a:lnTo>
                    <a:lnTo>
                      <a:pt x="647" y="530"/>
                    </a:lnTo>
                    <a:lnTo>
                      <a:pt x="643" y="557"/>
                    </a:lnTo>
                    <a:lnTo>
                      <a:pt x="643" y="557"/>
                    </a:lnTo>
                    <a:lnTo>
                      <a:pt x="637" y="584"/>
                    </a:lnTo>
                    <a:lnTo>
                      <a:pt x="631" y="610"/>
                    </a:lnTo>
                    <a:lnTo>
                      <a:pt x="621" y="633"/>
                    </a:lnTo>
                    <a:lnTo>
                      <a:pt x="612" y="656"/>
                    </a:lnTo>
                    <a:lnTo>
                      <a:pt x="600" y="675"/>
                    </a:lnTo>
                    <a:lnTo>
                      <a:pt x="587" y="692"/>
                    </a:lnTo>
                    <a:lnTo>
                      <a:pt x="573" y="707"/>
                    </a:lnTo>
                    <a:lnTo>
                      <a:pt x="564" y="714"/>
                    </a:lnTo>
                    <a:lnTo>
                      <a:pt x="556" y="719"/>
                    </a:lnTo>
                    <a:lnTo>
                      <a:pt x="548" y="723"/>
                    </a:lnTo>
                    <a:lnTo>
                      <a:pt x="539" y="727"/>
                    </a:lnTo>
                    <a:lnTo>
                      <a:pt x="531" y="730"/>
                    </a:lnTo>
                    <a:lnTo>
                      <a:pt x="521" y="733"/>
                    </a:lnTo>
                    <a:lnTo>
                      <a:pt x="510" y="734"/>
                    </a:lnTo>
                    <a:lnTo>
                      <a:pt x="501" y="734"/>
                    </a:lnTo>
                    <a:lnTo>
                      <a:pt x="490" y="733"/>
                    </a:lnTo>
                    <a:lnTo>
                      <a:pt x="479" y="730"/>
                    </a:lnTo>
                    <a:lnTo>
                      <a:pt x="469" y="727"/>
                    </a:lnTo>
                    <a:lnTo>
                      <a:pt x="456" y="723"/>
                    </a:lnTo>
                    <a:lnTo>
                      <a:pt x="446" y="718"/>
                    </a:lnTo>
                    <a:lnTo>
                      <a:pt x="433" y="711"/>
                    </a:lnTo>
                    <a:lnTo>
                      <a:pt x="421" y="705"/>
                    </a:lnTo>
                    <a:lnTo>
                      <a:pt x="408" y="695"/>
                    </a:lnTo>
                    <a:lnTo>
                      <a:pt x="396" y="686"/>
                    </a:lnTo>
                    <a:lnTo>
                      <a:pt x="382" y="673"/>
                    </a:lnTo>
                    <a:lnTo>
                      <a:pt x="382" y="673"/>
                    </a:lnTo>
                    <a:lnTo>
                      <a:pt x="373" y="649"/>
                    </a:lnTo>
                    <a:lnTo>
                      <a:pt x="365" y="622"/>
                    </a:lnTo>
                    <a:lnTo>
                      <a:pt x="357" y="588"/>
                    </a:lnTo>
                    <a:lnTo>
                      <a:pt x="354" y="570"/>
                    </a:lnTo>
                    <a:lnTo>
                      <a:pt x="351" y="551"/>
                    </a:lnTo>
                    <a:lnTo>
                      <a:pt x="350" y="530"/>
                    </a:lnTo>
                    <a:lnTo>
                      <a:pt x="348" y="510"/>
                    </a:lnTo>
                    <a:lnTo>
                      <a:pt x="350" y="490"/>
                    </a:lnTo>
                    <a:lnTo>
                      <a:pt x="352" y="471"/>
                    </a:lnTo>
                    <a:lnTo>
                      <a:pt x="357" y="452"/>
                    </a:lnTo>
                    <a:lnTo>
                      <a:pt x="363" y="433"/>
                    </a:lnTo>
                    <a:lnTo>
                      <a:pt x="363" y="433"/>
                    </a:lnTo>
                    <a:lnTo>
                      <a:pt x="370" y="417"/>
                    </a:lnTo>
                    <a:lnTo>
                      <a:pt x="378" y="402"/>
                    </a:lnTo>
                    <a:lnTo>
                      <a:pt x="393" y="378"/>
                    </a:lnTo>
                    <a:lnTo>
                      <a:pt x="408" y="360"/>
                    </a:lnTo>
                    <a:lnTo>
                      <a:pt x="420" y="347"/>
                    </a:lnTo>
                    <a:lnTo>
                      <a:pt x="431" y="337"/>
                    </a:lnTo>
                    <a:lnTo>
                      <a:pt x="440" y="332"/>
                    </a:lnTo>
                    <a:lnTo>
                      <a:pt x="447" y="329"/>
                    </a:lnTo>
                    <a:lnTo>
                      <a:pt x="447" y="329"/>
                    </a:lnTo>
                    <a:lnTo>
                      <a:pt x="431" y="318"/>
                    </a:lnTo>
                    <a:lnTo>
                      <a:pt x="421" y="314"/>
                    </a:lnTo>
                    <a:lnTo>
                      <a:pt x="412" y="310"/>
                    </a:lnTo>
                    <a:lnTo>
                      <a:pt x="401" y="308"/>
                    </a:lnTo>
                    <a:lnTo>
                      <a:pt x="390" y="306"/>
                    </a:lnTo>
                    <a:lnTo>
                      <a:pt x="378" y="305"/>
                    </a:lnTo>
                    <a:lnTo>
                      <a:pt x="366" y="305"/>
                    </a:lnTo>
                    <a:lnTo>
                      <a:pt x="366" y="305"/>
                    </a:lnTo>
                    <a:lnTo>
                      <a:pt x="351" y="306"/>
                    </a:lnTo>
                    <a:lnTo>
                      <a:pt x="338" y="312"/>
                    </a:lnTo>
                    <a:lnTo>
                      <a:pt x="324" y="318"/>
                    </a:lnTo>
                    <a:lnTo>
                      <a:pt x="312" y="327"/>
                    </a:lnTo>
                    <a:lnTo>
                      <a:pt x="301" y="337"/>
                    </a:lnTo>
                    <a:lnTo>
                      <a:pt x="290" y="348"/>
                    </a:lnTo>
                    <a:lnTo>
                      <a:pt x="280" y="362"/>
                    </a:lnTo>
                    <a:lnTo>
                      <a:pt x="270" y="375"/>
                    </a:lnTo>
                    <a:lnTo>
                      <a:pt x="262" y="390"/>
                    </a:lnTo>
                    <a:lnTo>
                      <a:pt x="255" y="406"/>
                    </a:lnTo>
                    <a:lnTo>
                      <a:pt x="250" y="421"/>
                    </a:lnTo>
                    <a:lnTo>
                      <a:pt x="244" y="437"/>
                    </a:lnTo>
                    <a:lnTo>
                      <a:pt x="240" y="453"/>
                    </a:lnTo>
                    <a:lnTo>
                      <a:pt x="238" y="468"/>
                    </a:lnTo>
                    <a:lnTo>
                      <a:pt x="236" y="483"/>
                    </a:lnTo>
                    <a:lnTo>
                      <a:pt x="236" y="497"/>
                    </a:lnTo>
                    <a:lnTo>
                      <a:pt x="236" y="497"/>
                    </a:lnTo>
                    <a:lnTo>
                      <a:pt x="230" y="493"/>
                    </a:lnTo>
                    <a:lnTo>
                      <a:pt x="222" y="489"/>
                    </a:lnTo>
                    <a:lnTo>
                      <a:pt x="208" y="476"/>
                    </a:lnTo>
                    <a:lnTo>
                      <a:pt x="195" y="462"/>
                    </a:lnTo>
                    <a:lnTo>
                      <a:pt x="182" y="445"/>
                    </a:lnTo>
                    <a:lnTo>
                      <a:pt x="172" y="429"/>
                    </a:lnTo>
                    <a:lnTo>
                      <a:pt x="162" y="414"/>
                    </a:lnTo>
                    <a:lnTo>
                      <a:pt x="149" y="389"/>
                    </a:lnTo>
                    <a:lnTo>
                      <a:pt x="149" y="389"/>
                    </a:lnTo>
                    <a:close/>
                  </a:path>
                </a:pathLst>
              </a:custGeom>
              <a:solidFill>
                <a:srgbClr val="E9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Freeform 641">
                <a:extLst>
                  <a:ext uri="{FF2B5EF4-FFF2-40B4-BE49-F238E27FC236}">
                    <a16:creationId xmlns:a16="http://schemas.microsoft.com/office/drawing/2014/main" id="{92656236-2811-4041-84D0-537CE545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0366" y="4214734"/>
                <a:ext cx="149516" cy="51185"/>
              </a:xfrm>
              <a:custGeom>
                <a:avLst/>
                <a:gdLst>
                  <a:gd name="T0" fmla="*/ 16 w 111"/>
                  <a:gd name="T1" fmla="*/ 14 h 38"/>
                  <a:gd name="T2" fmla="*/ 16 w 111"/>
                  <a:gd name="T3" fmla="*/ 14 h 38"/>
                  <a:gd name="T4" fmla="*/ 26 w 111"/>
                  <a:gd name="T5" fmla="*/ 25 h 38"/>
                  <a:gd name="T6" fmla="*/ 34 w 111"/>
                  <a:gd name="T7" fmla="*/ 33 h 38"/>
                  <a:gd name="T8" fmla="*/ 42 w 111"/>
                  <a:gd name="T9" fmla="*/ 37 h 38"/>
                  <a:gd name="T10" fmla="*/ 51 w 111"/>
                  <a:gd name="T11" fmla="*/ 38 h 38"/>
                  <a:gd name="T12" fmla="*/ 59 w 111"/>
                  <a:gd name="T13" fmla="*/ 38 h 38"/>
                  <a:gd name="T14" fmla="*/ 67 w 111"/>
                  <a:gd name="T15" fmla="*/ 35 h 38"/>
                  <a:gd name="T16" fmla="*/ 74 w 111"/>
                  <a:gd name="T17" fmla="*/ 31 h 38"/>
                  <a:gd name="T18" fmla="*/ 82 w 111"/>
                  <a:gd name="T19" fmla="*/ 25 h 38"/>
                  <a:gd name="T20" fmla="*/ 82 w 111"/>
                  <a:gd name="T21" fmla="*/ 25 h 38"/>
                  <a:gd name="T22" fmla="*/ 94 w 111"/>
                  <a:gd name="T23" fmla="*/ 15 h 38"/>
                  <a:gd name="T24" fmla="*/ 111 w 111"/>
                  <a:gd name="T25" fmla="*/ 4 h 38"/>
                  <a:gd name="T26" fmla="*/ 111 w 111"/>
                  <a:gd name="T27" fmla="*/ 4 h 38"/>
                  <a:gd name="T28" fmla="*/ 0 w 111"/>
                  <a:gd name="T29" fmla="*/ 0 h 38"/>
                  <a:gd name="T30" fmla="*/ 0 w 111"/>
                  <a:gd name="T31" fmla="*/ 0 h 38"/>
                  <a:gd name="T32" fmla="*/ 16 w 111"/>
                  <a:gd name="T33" fmla="*/ 14 h 38"/>
                  <a:gd name="T34" fmla="*/ 16 w 111"/>
                  <a:gd name="T35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1" h="38">
                    <a:moveTo>
                      <a:pt x="16" y="14"/>
                    </a:moveTo>
                    <a:lnTo>
                      <a:pt x="16" y="14"/>
                    </a:lnTo>
                    <a:lnTo>
                      <a:pt x="26" y="25"/>
                    </a:lnTo>
                    <a:lnTo>
                      <a:pt x="34" y="33"/>
                    </a:lnTo>
                    <a:lnTo>
                      <a:pt x="42" y="37"/>
                    </a:lnTo>
                    <a:lnTo>
                      <a:pt x="51" y="38"/>
                    </a:lnTo>
                    <a:lnTo>
                      <a:pt x="59" y="38"/>
                    </a:lnTo>
                    <a:lnTo>
                      <a:pt x="67" y="35"/>
                    </a:lnTo>
                    <a:lnTo>
                      <a:pt x="74" y="31"/>
                    </a:lnTo>
                    <a:lnTo>
                      <a:pt x="82" y="25"/>
                    </a:lnTo>
                    <a:lnTo>
                      <a:pt x="82" y="25"/>
                    </a:lnTo>
                    <a:lnTo>
                      <a:pt x="94" y="15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14"/>
                    </a:lnTo>
                    <a:lnTo>
                      <a:pt x="16" y="14"/>
                    </a:lnTo>
                    <a:close/>
                  </a:path>
                </a:pathLst>
              </a:custGeom>
              <a:solidFill>
                <a:srgbClr val="E9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642">
                <a:extLst>
                  <a:ext uri="{FF2B5EF4-FFF2-40B4-BE49-F238E27FC236}">
                    <a16:creationId xmlns:a16="http://schemas.microsoft.com/office/drawing/2014/main" id="{AE556165-0F3A-405E-A6D4-4EFE4A847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014" y="4214734"/>
                <a:ext cx="402749" cy="545530"/>
              </a:xfrm>
              <a:custGeom>
                <a:avLst/>
                <a:gdLst>
                  <a:gd name="T0" fmla="*/ 15 w 299"/>
                  <a:gd name="T1" fmla="*/ 104 h 405"/>
                  <a:gd name="T2" fmla="*/ 4 w 299"/>
                  <a:gd name="T3" fmla="*/ 142 h 405"/>
                  <a:gd name="T4" fmla="*/ 0 w 299"/>
                  <a:gd name="T5" fmla="*/ 181 h 405"/>
                  <a:gd name="T6" fmla="*/ 3 w 299"/>
                  <a:gd name="T7" fmla="*/ 222 h 405"/>
                  <a:gd name="T8" fmla="*/ 9 w 299"/>
                  <a:gd name="T9" fmla="*/ 259 h 405"/>
                  <a:gd name="T10" fmla="*/ 25 w 299"/>
                  <a:gd name="T11" fmla="*/ 320 h 405"/>
                  <a:gd name="T12" fmla="*/ 34 w 299"/>
                  <a:gd name="T13" fmla="*/ 344 h 405"/>
                  <a:gd name="T14" fmla="*/ 60 w 299"/>
                  <a:gd name="T15" fmla="*/ 366 h 405"/>
                  <a:gd name="T16" fmla="*/ 85 w 299"/>
                  <a:gd name="T17" fmla="*/ 382 h 405"/>
                  <a:gd name="T18" fmla="*/ 108 w 299"/>
                  <a:gd name="T19" fmla="*/ 394 h 405"/>
                  <a:gd name="T20" fmla="*/ 131 w 299"/>
                  <a:gd name="T21" fmla="*/ 401 h 405"/>
                  <a:gd name="T22" fmla="*/ 153 w 299"/>
                  <a:gd name="T23" fmla="*/ 405 h 405"/>
                  <a:gd name="T24" fmla="*/ 173 w 299"/>
                  <a:gd name="T25" fmla="*/ 404 h 405"/>
                  <a:gd name="T26" fmla="*/ 191 w 299"/>
                  <a:gd name="T27" fmla="*/ 398 h 405"/>
                  <a:gd name="T28" fmla="*/ 208 w 299"/>
                  <a:gd name="T29" fmla="*/ 390 h 405"/>
                  <a:gd name="T30" fmla="*/ 225 w 299"/>
                  <a:gd name="T31" fmla="*/ 378 h 405"/>
                  <a:gd name="T32" fmla="*/ 252 w 299"/>
                  <a:gd name="T33" fmla="*/ 346 h 405"/>
                  <a:gd name="T34" fmla="*/ 273 w 299"/>
                  <a:gd name="T35" fmla="*/ 304 h 405"/>
                  <a:gd name="T36" fmla="*/ 289 w 299"/>
                  <a:gd name="T37" fmla="*/ 255 h 405"/>
                  <a:gd name="T38" fmla="*/ 295 w 299"/>
                  <a:gd name="T39" fmla="*/ 228 h 405"/>
                  <a:gd name="T40" fmla="*/ 299 w 299"/>
                  <a:gd name="T41" fmla="*/ 176 h 405"/>
                  <a:gd name="T42" fmla="*/ 293 w 299"/>
                  <a:gd name="T43" fmla="*/ 131 h 405"/>
                  <a:gd name="T44" fmla="*/ 280 w 299"/>
                  <a:gd name="T45" fmla="*/ 92 h 405"/>
                  <a:gd name="T46" fmla="*/ 262 w 299"/>
                  <a:gd name="T47" fmla="*/ 61 h 405"/>
                  <a:gd name="T48" fmla="*/ 243 w 299"/>
                  <a:gd name="T49" fmla="*/ 35 h 405"/>
                  <a:gd name="T50" fmla="*/ 215 w 299"/>
                  <a:gd name="T51" fmla="*/ 7 h 405"/>
                  <a:gd name="T52" fmla="*/ 210 w 299"/>
                  <a:gd name="T53" fmla="*/ 4 h 405"/>
                  <a:gd name="T54" fmla="*/ 181 w 299"/>
                  <a:gd name="T55" fmla="*/ 25 h 405"/>
                  <a:gd name="T56" fmla="*/ 173 w 299"/>
                  <a:gd name="T57" fmla="*/ 31 h 405"/>
                  <a:gd name="T58" fmla="*/ 158 w 299"/>
                  <a:gd name="T59" fmla="*/ 38 h 405"/>
                  <a:gd name="T60" fmla="*/ 141 w 299"/>
                  <a:gd name="T61" fmla="*/ 37 h 405"/>
                  <a:gd name="T62" fmla="*/ 125 w 299"/>
                  <a:gd name="T63" fmla="*/ 25 h 405"/>
                  <a:gd name="T64" fmla="*/ 115 w 299"/>
                  <a:gd name="T65" fmla="*/ 14 h 405"/>
                  <a:gd name="T66" fmla="*/ 99 w 299"/>
                  <a:gd name="T67" fmla="*/ 0 h 405"/>
                  <a:gd name="T68" fmla="*/ 83 w 299"/>
                  <a:gd name="T69" fmla="*/ 8 h 405"/>
                  <a:gd name="T70" fmla="*/ 60 w 299"/>
                  <a:gd name="T71" fmla="*/ 31 h 405"/>
                  <a:gd name="T72" fmla="*/ 30 w 299"/>
                  <a:gd name="T73" fmla="*/ 73 h 405"/>
                  <a:gd name="T74" fmla="*/ 15 w 299"/>
                  <a:gd name="T75" fmla="*/ 1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9" h="405">
                    <a:moveTo>
                      <a:pt x="15" y="104"/>
                    </a:moveTo>
                    <a:lnTo>
                      <a:pt x="15" y="104"/>
                    </a:lnTo>
                    <a:lnTo>
                      <a:pt x="9" y="123"/>
                    </a:lnTo>
                    <a:lnTo>
                      <a:pt x="4" y="142"/>
                    </a:lnTo>
                    <a:lnTo>
                      <a:pt x="2" y="161"/>
                    </a:lnTo>
                    <a:lnTo>
                      <a:pt x="0" y="181"/>
                    </a:lnTo>
                    <a:lnTo>
                      <a:pt x="2" y="201"/>
                    </a:lnTo>
                    <a:lnTo>
                      <a:pt x="3" y="222"/>
                    </a:lnTo>
                    <a:lnTo>
                      <a:pt x="6" y="241"/>
                    </a:lnTo>
                    <a:lnTo>
                      <a:pt x="9" y="259"/>
                    </a:lnTo>
                    <a:lnTo>
                      <a:pt x="17" y="293"/>
                    </a:lnTo>
                    <a:lnTo>
                      <a:pt x="25" y="320"/>
                    </a:lnTo>
                    <a:lnTo>
                      <a:pt x="34" y="344"/>
                    </a:lnTo>
                    <a:lnTo>
                      <a:pt x="34" y="344"/>
                    </a:lnTo>
                    <a:lnTo>
                      <a:pt x="48" y="357"/>
                    </a:lnTo>
                    <a:lnTo>
                      <a:pt x="60" y="366"/>
                    </a:lnTo>
                    <a:lnTo>
                      <a:pt x="73" y="376"/>
                    </a:lnTo>
                    <a:lnTo>
                      <a:pt x="85" y="382"/>
                    </a:lnTo>
                    <a:lnTo>
                      <a:pt x="98" y="389"/>
                    </a:lnTo>
                    <a:lnTo>
                      <a:pt x="108" y="394"/>
                    </a:lnTo>
                    <a:lnTo>
                      <a:pt x="121" y="398"/>
                    </a:lnTo>
                    <a:lnTo>
                      <a:pt x="131" y="401"/>
                    </a:lnTo>
                    <a:lnTo>
                      <a:pt x="142" y="404"/>
                    </a:lnTo>
                    <a:lnTo>
                      <a:pt x="153" y="405"/>
                    </a:lnTo>
                    <a:lnTo>
                      <a:pt x="162" y="405"/>
                    </a:lnTo>
                    <a:lnTo>
                      <a:pt x="173" y="404"/>
                    </a:lnTo>
                    <a:lnTo>
                      <a:pt x="183" y="401"/>
                    </a:lnTo>
                    <a:lnTo>
                      <a:pt x="191" y="398"/>
                    </a:lnTo>
                    <a:lnTo>
                      <a:pt x="200" y="394"/>
                    </a:lnTo>
                    <a:lnTo>
                      <a:pt x="208" y="390"/>
                    </a:lnTo>
                    <a:lnTo>
                      <a:pt x="216" y="385"/>
                    </a:lnTo>
                    <a:lnTo>
                      <a:pt x="225" y="378"/>
                    </a:lnTo>
                    <a:lnTo>
                      <a:pt x="239" y="363"/>
                    </a:lnTo>
                    <a:lnTo>
                      <a:pt x="252" y="346"/>
                    </a:lnTo>
                    <a:lnTo>
                      <a:pt x="264" y="327"/>
                    </a:lnTo>
                    <a:lnTo>
                      <a:pt x="273" y="304"/>
                    </a:lnTo>
                    <a:lnTo>
                      <a:pt x="283" y="281"/>
                    </a:lnTo>
                    <a:lnTo>
                      <a:pt x="289" y="255"/>
                    </a:lnTo>
                    <a:lnTo>
                      <a:pt x="295" y="228"/>
                    </a:lnTo>
                    <a:lnTo>
                      <a:pt x="295" y="228"/>
                    </a:lnTo>
                    <a:lnTo>
                      <a:pt x="299" y="201"/>
                    </a:lnTo>
                    <a:lnTo>
                      <a:pt x="299" y="176"/>
                    </a:lnTo>
                    <a:lnTo>
                      <a:pt x="297" y="153"/>
                    </a:lnTo>
                    <a:lnTo>
                      <a:pt x="293" y="131"/>
                    </a:lnTo>
                    <a:lnTo>
                      <a:pt x="287" y="111"/>
                    </a:lnTo>
                    <a:lnTo>
                      <a:pt x="280" y="92"/>
                    </a:lnTo>
                    <a:lnTo>
                      <a:pt x="272" y="76"/>
                    </a:lnTo>
                    <a:lnTo>
                      <a:pt x="262" y="61"/>
                    </a:lnTo>
                    <a:lnTo>
                      <a:pt x="253" y="47"/>
                    </a:lnTo>
                    <a:lnTo>
                      <a:pt x="243" y="35"/>
                    </a:lnTo>
                    <a:lnTo>
                      <a:pt x="227" y="18"/>
                    </a:lnTo>
                    <a:lnTo>
                      <a:pt x="215" y="7"/>
                    </a:lnTo>
                    <a:lnTo>
                      <a:pt x="210" y="4"/>
                    </a:lnTo>
                    <a:lnTo>
                      <a:pt x="210" y="4"/>
                    </a:lnTo>
                    <a:lnTo>
                      <a:pt x="193" y="15"/>
                    </a:lnTo>
                    <a:lnTo>
                      <a:pt x="181" y="25"/>
                    </a:lnTo>
                    <a:lnTo>
                      <a:pt x="181" y="25"/>
                    </a:lnTo>
                    <a:lnTo>
                      <a:pt x="173" y="31"/>
                    </a:lnTo>
                    <a:lnTo>
                      <a:pt x="166" y="35"/>
                    </a:lnTo>
                    <a:lnTo>
                      <a:pt x="158" y="38"/>
                    </a:lnTo>
                    <a:lnTo>
                      <a:pt x="150" y="38"/>
                    </a:lnTo>
                    <a:lnTo>
                      <a:pt x="141" y="37"/>
                    </a:lnTo>
                    <a:lnTo>
                      <a:pt x="133" y="33"/>
                    </a:lnTo>
                    <a:lnTo>
                      <a:pt x="125" y="25"/>
                    </a:lnTo>
                    <a:lnTo>
                      <a:pt x="115" y="14"/>
                    </a:lnTo>
                    <a:lnTo>
                      <a:pt x="115" y="14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92" y="3"/>
                    </a:lnTo>
                    <a:lnTo>
                      <a:pt x="83" y="8"/>
                    </a:lnTo>
                    <a:lnTo>
                      <a:pt x="72" y="18"/>
                    </a:lnTo>
                    <a:lnTo>
                      <a:pt x="60" y="31"/>
                    </a:lnTo>
                    <a:lnTo>
                      <a:pt x="45" y="49"/>
                    </a:lnTo>
                    <a:lnTo>
                      <a:pt x="30" y="73"/>
                    </a:lnTo>
                    <a:lnTo>
                      <a:pt x="22" y="88"/>
                    </a:lnTo>
                    <a:lnTo>
                      <a:pt x="15" y="104"/>
                    </a:ln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643">
                <a:extLst>
                  <a:ext uri="{FF2B5EF4-FFF2-40B4-BE49-F238E27FC236}">
                    <a16:creationId xmlns:a16="http://schemas.microsoft.com/office/drawing/2014/main" id="{2C7A8612-3205-4230-AB93-74ED35C1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644" y="4452304"/>
                <a:ext cx="810883" cy="650596"/>
              </a:xfrm>
              <a:custGeom>
                <a:avLst/>
                <a:gdLst>
                  <a:gd name="T0" fmla="*/ 232 w 602"/>
                  <a:gd name="T1" fmla="*/ 23 h 483"/>
                  <a:gd name="T2" fmla="*/ 228 w 602"/>
                  <a:gd name="T3" fmla="*/ 0 h 483"/>
                  <a:gd name="T4" fmla="*/ 182 w 602"/>
                  <a:gd name="T5" fmla="*/ 40 h 483"/>
                  <a:gd name="T6" fmla="*/ 150 w 602"/>
                  <a:gd name="T7" fmla="*/ 78 h 483"/>
                  <a:gd name="T8" fmla="*/ 138 w 602"/>
                  <a:gd name="T9" fmla="*/ 98 h 483"/>
                  <a:gd name="T10" fmla="*/ 105 w 602"/>
                  <a:gd name="T11" fmla="*/ 98 h 483"/>
                  <a:gd name="T12" fmla="*/ 65 w 602"/>
                  <a:gd name="T13" fmla="*/ 109 h 483"/>
                  <a:gd name="T14" fmla="*/ 19 w 602"/>
                  <a:gd name="T15" fmla="*/ 135 h 483"/>
                  <a:gd name="T16" fmla="*/ 0 w 602"/>
                  <a:gd name="T17" fmla="*/ 152 h 483"/>
                  <a:gd name="T18" fmla="*/ 42 w 602"/>
                  <a:gd name="T19" fmla="*/ 159 h 483"/>
                  <a:gd name="T20" fmla="*/ 61 w 602"/>
                  <a:gd name="T21" fmla="*/ 171 h 483"/>
                  <a:gd name="T22" fmla="*/ 69 w 602"/>
                  <a:gd name="T23" fmla="*/ 193 h 483"/>
                  <a:gd name="T24" fmla="*/ 74 w 602"/>
                  <a:gd name="T25" fmla="*/ 279 h 483"/>
                  <a:gd name="T26" fmla="*/ 78 w 602"/>
                  <a:gd name="T27" fmla="*/ 320 h 483"/>
                  <a:gd name="T28" fmla="*/ 102 w 602"/>
                  <a:gd name="T29" fmla="*/ 375 h 483"/>
                  <a:gd name="T30" fmla="*/ 138 w 602"/>
                  <a:gd name="T31" fmla="*/ 422 h 483"/>
                  <a:gd name="T32" fmla="*/ 179 w 602"/>
                  <a:gd name="T33" fmla="*/ 457 h 483"/>
                  <a:gd name="T34" fmla="*/ 223 w 602"/>
                  <a:gd name="T35" fmla="*/ 479 h 483"/>
                  <a:gd name="T36" fmla="*/ 247 w 602"/>
                  <a:gd name="T37" fmla="*/ 483 h 483"/>
                  <a:gd name="T38" fmla="*/ 290 w 602"/>
                  <a:gd name="T39" fmla="*/ 479 h 483"/>
                  <a:gd name="T40" fmla="*/ 323 w 602"/>
                  <a:gd name="T41" fmla="*/ 468 h 483"/>
                  <a:gd name="T42" fmla="*/ 332 w 602"/>
                  <a:gd name="T43" fmla="*/ 471 h 483"/>
                  <a:gd name="T44" fmla="*/ 370 w 602"/>
                  <a:gd name="T45" fmla="*/ 476 h 483"/>
                  <a:gd name="T46" fmla="*/ 399 w 602"/>
                  <a:gd name="T47" fmla="*/ 473 h 483"/>
                  <a:gd name="T48" fmla="*/ 436 w 602"/>
                  <a:gd name="T49" fmla="*/ 459 h 483"/>
                  <a:gd name="T50" fmla="*/ 475 w 602"/>
                  <a:gd name="T51" fmla="*/ 428 h 483"/>
                  <a:gd name="T52" fmla="*/ 510 w 602"/>
                  <a:gd name="T53" fmla="*/ 383 h 483"/>
                  <a:gd name="T54" fmla="*/ 536 w 602"/>
                  <a:gd name="T55" fmla="*/ 329 h 483"/>
                  <a:gd name="T56" fmla="*/ 547 w 602"/>
                  <a:gd name="T57" fmla="*/ 271 h 483"/>
                  <a:gd name="T58" fmla="*/ 541 w 602"/>
                  <a:gd name="T59" fmla="*/ 214 h 483"/>
                  <a:gd name="T60" fmla="*/ 540 w 602"/>
                  <a:gd name="T61" fmla="*/ 155 h 483"/>
                  <a:gd name="T62" fmla="*/ 549 w 602"/>
                  <a:gd name="T63" fmla="*/ 136 h 483"/>
                  <a:gd name="T64" fmla="*/ 570 w 602"/>
                  <a:gd name="T65" fmla="*/ 124 h 483"/>
                  <a:gd name="T66" fmla="*/ 602 w 602"/>
                  <a:gd name="T67" fmla="*/ 116 h 483"/>
                  <a:gd name="T68" fmla="*/ 572 w 602"/>
                  <a:gd name="T69" fmla="*/ 94 h 483"/>
                  <a:gd name="T70" fmla="*/ 525 w 602"/>
                  <a:gd name="T71" fmla="*/ 78 h 483"/>
                  <a:gd name="T72" fmla="*/ 486 w 602"/>
                  <a:gd name="T73" fmla="*/ 75 h 483"/>
                  <a:gd name="T74" fmla="*/ 464 w 602"/>
                  <a:gd name="T75" fmla="*/ 44 h 483"/>
                  <a:gd name="T76" fmla="*/ 443 w 602"/>
                  <a:gd name="T77" fmla="*/ 23 h 483"/>
                  <a:gd name="T78" fmla="*/ 406 w 602"/>
                  <a:gd name="T79" fmla="*/ 24 h 483"/>
                  <a:gd name="T80" fmla="*/ 391 w 602"/>
                  <a:gd name="T81" fmla="*/ 14 h 483"/>
                  <a:gd name="T82" fmla="*/ 379 w 602"/>
                  <a:gd name="T83" fmla="*/ 20 h 483"/>
                  <a:gd name="T84" fmla="*/ 364 w 602"/>
                  <a:gd name="T85" fmla="*/ 20 h 483"/>
                  <a:gd name="T86" fmla="*/ 354 w 602"/>
                  <a:gd name="T87" fmla="*/ 6 h 483"/>
                  <a:gd name="T88" fmla="*/ 347 w 602"/>
                  <a:gd name="T89" fmla="*/ 2 h 483"/>
                  <a:gd name="T90" fmla="*/ 316 w 602"/>
                  <a:gd name="T91" fmla="*/ 31 h 483"/>
                  <a:gd name="T92" fmla="*/ 313 w 602"/>
                  <a:gd name="T93" fmla="*/ 31 h 483"/>
                  <a:gd name="T94" fmla="*/ 304 w 602"/>
                  <a:gd name="T95" fmla="*/ 20 h 483"/>
                  <a:gd name="T96" fmla="*/ 290 w 602"/>
                  <a:gd name="T97" fmla="*/ 19 h 483"/>
                  <a:gd name="T98" fmla="*/ 281 w 602"/>
                  <a:gd name="T99" fmla="*/ 24 h 483"/>
                  <a:gd name="T100" fmla="*/ 270 w 602"/>
                  <a:gd name="T101" fmla="*/ 31 h 483"/>
                  <a:gd name="T102" fmla="*/ 267 w 602"/>
                  <a:gd name="T103" fmla="*/ 23 h 483"/>
                  <a:gd name="T104" fmla="*/ 260 w 602"/>
                  <a:gd name="T105" fmla="*/ 5 h 483"/>
                  <a:gd name="T106" fmla="*/ 240 w 602"/>
                  <a:gd name="T107" fmla="*/ 31 h 483"/>
                  <a:gd name="T108" fmla="*/ 236 w 602"/>
                  <a:gd name="T109" fmla="*/ 31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02" h="483">
                    <a:moveTo>
                      <a:pt x="236" y="31"/>
                    </a:moveTo>
                    <a:lnTo>
                      <a:pt x="236" y="31"/>
                    </a:lnTo>
                    <a:lnTo>
                      <a:pt x="232" y="23"/>
                    </a:lnTo>
                    <a:lnTo>
                      <a:pt x="229" y="16"/>
                    </a:lnTo>
                    <a:lnTo>
                      <a:pt x="228" y="8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05" y="20"/>
                    </a:lnTo>
                    <a:lnTo>
                      <a:pt x="182" y="40"/>
                    </a:lnTo>
                    <a:lnTo>
                      <a:pt x="171" y="51"/>
                    </a:lnTo>
                    <a:lnTo>
                      <a:pt x="161" y="63"/>
                    </a:lnTo>
                    <a:lnTo>
                      <a:pt x="150" y="78"/>
                    </a:lnTo>
                    <a:lnTo>
                      <a:pt x="139" y="94"/>
                    </a:lnTo>
                    <a:lnTo>
                      <a:pt x="139" y="94"/>
                    </a:lnTo>
                    <a:lnTo>
                      <a:pt x="138" y="98"/>
                    </a:lnTo>
                    <a:lnTo>
                      <a:pt x="138" y="98"/>
                    </a:lnTo>
                    <a:lnTo>
                      <a:pt x="121" y="98"/>
                    </a:lnTo>
                    <a:lnTo>
                      <a:pt x="105" y="98"/>
                    </a:lnTo>
                    <a:lnTo>
                      <a:pt x="90" y="101"/>
                    </a:lnTo>
                    <a:lnTo>
                      <a:pt x="77" y="105"/>
                    </a:lnTo>
                    <a:lnTo>
                      <a:pt x="65" y="109"/>
                    </a:lnTo>
                    <a:lnTo>
                      <a:pt x="53" y="113"/>
                    </a:lnTo>
                    <a:lnTo>
                      <a:pt x="34" y="124"/>
                    </a:lnTo>
                    <a:lnTo>
                      <a:pt x="19" y="135"/>
                    </a:lnTo>
                    <a:lnTo>
                      <a:pt x="8" y="144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24" y="155"/>
                    </a:lnTo>
                    <a:lnTo>
                      <a:pt x="34" y="158"/>
                    </a:lnTo>
                    <a:lnTo>
                      <a:pt x="42" y="159"/>
                    </a:lnTo>
                    <a:lnTo>
                      <a:pt x="50" y="162"/>
                    </a:lnTo>
                    <a:lnTo>
                      <a:pt x="55" y="166"/>
                    </a:lnTo>
                    <a:lnTo>
                      <a:pt x="61" y="171"/>
                    </a:lnTo>
                    <a:lnTo>
                      <a:pt x="63" y="176"/>
                    </a:lnTo>
                    <a:lnTo>
                      <a:pt x="67" y="185"/>
                    </a:lnTo>
                    <a:lnTo>
                      <a:pt x="69" y="193"/>
                    </a:lnTo>
                    <a:lnTo>
                      <a:pt x="73" y="214"/>
                    </a:lnTo>
                    <a:lnTo>
                      <a:pt x="73" y="243"/>
                    </a:lnTo>
                    <a:lnTo>
                      <a:pt x="74" y="279"/>
                    </a:lnTo>
                    <a:lnTo>
                      <a:pt x="74" y="279"/>
                    </a:lnTo>
                    <a:lnTo>
                      <a:pt x="75" y="299"/>
                    </a:lnTo>
                    <a:lnTo>
                      <a:pt x="78" y="320"/>
                    </a:lnTo>
                    <a:lnTo>
                      <a:pt x="85" y="338"/>
                    </a:lnTo>
                    <a:lnTo>
                      <a:pt x="93" y="357"/>
                    </a:lnTo>
                    <a:lnTo>
                      <a:pt x="102" y="375"/>
                    </a:lnTo>
                    <a:lnTo>
                      <a:pt x="113" y="391"/>
                    </a:lnTo>
                    <a:lnTo>
                      <a:pt x="125" y="407"/>
                    </a:lnTo>
                    <a:lnTo>
                      <a:pt x="138" y="422"/>
                    </a:lnTo>
                    <a:lnTo>
                      <a:pt x="151" y="434"/>
                    </a:lnTo>
                    <a:lnTo>
                      <a:pt x="166" y="446"/>
                    </a:lnTo>
                    <a:lnTo>
                      <a:pt x="179" y="457"/>
                    </a:lnTo>
                    <a:lnTo>
                      <a:pt x="194" y="465"/>
                    </a:lnTo>
                    <a:lnTo>
                      <a:pt x="209" y="473"/>
                    </a:lnTo>
                    <a:lnTo>
                      <a:pt x="223" y="479"/>
                    </a:lnTo>
                    <a:lnTo>
                      <a:pt x="235" y="482"/>
                    </a:lnTo>
                    <a:lnTo>
                      <a:pt x="247" y="483"/>
                    </a:lnTo>
                    <a:lnTo>
                      <a:pt x="247" y="483"/>
                    </a:lnTo>
                    <a:lnTo>
                      <a:pt x="263" y="483"/>
                    </a:lnTo>
                    <a:lnTo>
                      <a:pt x="278" y="482"/>
                    </a:lnTo>
                    <a:lnTo>
                      <a:pt x="290" y="479"/>
                    </a:lnTo>
                    <a:lnTo>
                      <a:pt x="301" y="478"/>
                    </a:lnTo>
                    <a:lnTo>
                      <a:pt x="314" y="472"/>
                    </a:lnTo>
                    <a:lnTo>
                      <a:pt x="323" y="468"/>
                    </a:lnTo>
                    <a:lnTo>
                      <a:pt x="324" y="468"/>
                    </a:lnTo>
                    <a:lnTo>
                      <a:pt x="324" y="468"/>
                    </a:lnTo>
                    <a:lnTo>
                      <a:pt x="332" y="471"/>
                    </a:lnTo>
                    <a:lnTo>
                      <a:pt x="347" y="475"/>
                    </a:lnTo>
                    <a:lnTo>
                      <a:pt x="358" y="475"/>
                    </a:lnTo>
                    <a:lnTo>
                      <a:pt x="370" y="476"/>
                    </a:lnTo>
                    <a:lnTo>
                      <a:pt x="383" y="475"/>
                    </a:lnTo>
                    <a:lnTo>
                      <a:pt x="399" y="473"/>
                    </a:lnTo>
                    <a:lnTo>
                      <a:pt x="399" y="473"/>
                    </a:lnTo>
                    <a:lnTo>
                      <a:pt x="412" y="471"/>
                    </a:lnTo>
                    <a:lnTo>
                      <a:pt x="424" y="465"/>
                    </a:lnTo>
                    <a:lnTo>
                      <a:pt x="436" y="459"/>
                    </a:lnTo>
                    <a:lnTo>
                      <a:pt x="449" y="451"/>
                    </a:lnTo>
                    <a:lnTo>
                      <a:pt x="463" y="440"/>
                    </a:lnTo>
                    <a:lnTo>
                      <a:pt x="475" y="428"/>
                    </a:lnTo>
                    <a:lnTo>
                      <a:pt x="487" y="414"/>
                    </a:lnTo>
                    <a:lnTo>
                      <a:pt x="499" y="399"/>
                    </a:lnTo>
                    <a:lnTo>
                      <a:pt x="510" y="383"/>
                    </a:lnTo>
                    <a:lnTo>
                      <a:pt x="521" y="367"/>
                    </a:lnTo>
                    <a:lnTo>
                      <a:pt x="529" y="348"/>
                    </a:lnTo>
                    <a:lnTo>
                      <a:pt x="536" y="329"/>
                    </a:lnTo>
                    <a:lnTo>
                      <a:pt x="541" y="310"/>
                    </a:lnTo>
                    <a:lnTo>
                      <a:pt x="545" y="291"/>
                    </a:lnTo>
                    <a:lnTo>
                      <a:pt x="547" y="271"/>
                    </a:lnTo>
                    <a:lnTo>
                      <a:pt x="545" y="251"/>
                    </a:lnTo>
                    <a:lnTo>
                      <a:pt x="545" y="251"/>
                    </a:lnTo>
                    <a:lnTo>
                      <a:pt x="541" y="214"/>
                    </a:lnTo>
                    <a:lnTo>
                      <a:pt x="539" y="186"/>
                    </a:lnTo>
                    <a:lnTo>
                      <a:pt x="539" y="164"/>
                    </a:lnTo>
                    <a:lnTo>
                      <a:pt x="540" y="155"/>
                    </a:lnTo>
                    <a:lnTo>
                      <a:pt x="543" y="148"/>
                    </a:lnTo>
                    <a:lnTo>
                      <a:pt x="545" y="141"/>
                    </a:lnTo>
                    <a:lnTo>
                      <a:pt x="549" y="136"/>
                    </a:lnTo>
                    <a:lnTo>
                      <a:pt x="555" y="132"/>
                    </a:lnTo>
                    <a:lnTo>
                      <a:pt x="561" y="128"/>
                    </a:lnTo>
                    <a:lnTo>
                      <a:pt x="570" y="124"/>
                    </a:lnTo>
                    <a:lnTo>
                      <a:pt x="579" y="121"/>
                    </a:lnTo>
                    <a:lnTo>
                      <a:pt x="602" y="116"/>
                    </a:lnTo>
                    <a:lnTo>
                      <a:pt x="602" y="116"/>
                    </a:lnTo>
                    <a:lnTo>
                      <a:pt x="595" y="109"/>
                    </a:lnTo>
                    <a:lnTo>
                      <a:pt x="586" y="102"/>
                    </a:lnTo>
                    <a:lnTo>
                      <a:pt x="572" y="94"/>
                    </a:lnTo>
                    <a:lnTo>
                      <a:pt x="556" y="87"/>
                    </a:lnTo>
                    <a:lnTo>
                      <a:pt x="536" y="81"/>
                    </a:lnTo>
                    <a:lnTo>
                      <a:pt x="525" y="78"/>
                    </a:lnTo>
                    <a:lnTo>
                      <a:pt x="513" y="77"/>
                    </a:lnTo>
                    <a:lnTo>
                      <a:pt x="499" y="75"/>
                    </a:lnTo>
                    <a:lnTo>
                      <a:pt x="486" y="75"/>
                    </a:lnTo>
                    <a:lnTo>
                      <a:pt x="486" y="75"/>
                    </a:lnTo>
                    <a:lnTo>
                      <a:pt x="475" y="58"/>
                    </a:lnTo>
                    <a:lnTo>
                      <a:pt x="464" y="44"/>
                    </a:lnTo>
                    <a:lnTo>
                      <a:pt x="453" y="32"/>
                    </a:lnTo>
                    <a:lnTo>
                      <a:pt x="443" y="23"/>
                    </a:lnTo>
                    <a:lnTo>
                      <a:pt x="443" y="23"/>
                    </a:lnTo>
                    <a:lnTo>
                      <a:pt x="428" y="25"/>
                    </a:lnTo>
                    <a:lnTo>
                      <a:pt x="413" y="25"/>
                    </a:lnTo>
                    <a:lnTo>
                      <a:pt x="406" y="24"/>
                    </a:lnTo>
                    <a:lnTo>
                      <a:pt x="401" y="23"/>
                    </a:lnTo>
                    <a:lnTo>
                      <a:pt x="395" y="19"/>
                    </a:lnTo>
                    <a:lnTo>
                      <a:pt x="391" y="14"/>
                    </a:lnTo>
                    <a:lnTo>
                      <a:pt x="391" y="14"/>
                    </a:lnTo>
                    <a:lnTo>
                      <a:pt x="385" y="17"/>
                    </a:lnTo>
                    <a:lnTo>
                      <a:pt x="379" y="20"/>
                    </a:lnTo>
                    <a:lnTo>
                      <a:pt x="372" y="21"/>
                    </a:lnTo>
                    <a:lnTo>
                      <a:pt x="364" y="20"/>
                    </a:lnTo>
                    <a:lnTo>
                      <a:pt x="364" y="20"/>
                    </a:lnTo>
                    <a:lnTo>
                      <a:pt x="360" y="17"/>
                    </a:lnTo>
                    <a:lnTo>
                      <a:pt x="356" y="12"/>
                    </a:lnTo>
                    <a:lnTo>
                      <a:pt x="354" y="6"/>
                    </a:lnTo>
                    <a:lnTo>
                      <a:pt x="352" y="1"/>
                    </a:lnTo>
                    <a:lnTo>
                      <a:pt x="352" y="1"/>
                    </a:lnTo>
                    <a:lnTo>
                      <a:pt x="347" y="2"/>
                    </a:lnTo>
                    <a:lnTo>
                      <a:pt x="341" y="5"/>
                    </a:lnTo>
                    <a:lnTo>
                      <a:pt x="332" y="12"/>
                    </a:lnTo>
                    <a:lnTo>
                      <a:pt x="316" y="31"/>
                    </a:lnTo>
                    <a:lnTo>
                      <a:pt x="316" y="31"/>
                    </a:lnTo>
                    <a:lnTo>
                      <a:pt x="314" y="31"/>
                    </a:lnTo>
                    <a:lnTo>
                      <a:pt x="313" y="31"/>
                    </a:lnTo>
                    <a:lnTo>
                      <a:pt x="313" y="31"/>
                    </a:lnTo>
                    <a:lnTo>
                      <a:pt x="308" y="24"/>
                    </a:lnTo>
                    <a:lnTo>
                      <a:pt x="304" y="20"/>
                    </a:lnTo>
                    <a:lnTo>
                      <a:pt x="297" y="17"/>
                    </a:lnTo>
                    <a:lnTo>
                      <a:pt x="293" y="17"/>
                    </a:lnTo>
                    <a:lnTo>
                      <a:pt x="290" y="19"/>
                    </a:lnTo>
                    <a:lnTo>
                      <a:pt x="290" y="19"/>
                    </a:lnTo>
                    <a:lnTo>
                      <a:pt x="285" y="20"/>
                    </a:lnTo>
                    <a:lnTo>
                      <a:pt x="281" y="24"/>
                    </a:lnTo>
                    <a:lnTo>
                      <a:pt x="273" y="31"/>
                    </a:lnTo>
                    <a:lnTo>
                      <a:pt x="273" y="31"/>
                    </a:lnTo>
                    <a:lnTo>
                      <a:pt x="270" y="31"/>
                    </a:lnTo>
                    <a:lnTo>
                      <a:pt x="269" y="29"/>
                    </a:lnTo>
                    <a:lnTo>
                      <a:pt x="269" y="29"/>
                    </a:lnTo>
                    <a:lnTo>
                      <a:pt x="267" y="23"/>
                    </a:lnTo>
                    <a:lnTo>
                      <a:pt x="266" y="17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255" y="10"/>
                    </a:lnTo>
                    <a:lnTo>
                      <a:pt x="250" y="17"/>
                    </a:lnTo>
                    <a:lnTo>
                      <a:pt x="240" y="31"/>
                    </a:lnTo>
                    <a:lnTo>
                      <a:pt x="240" y="31"/>
                    </a:lnTo>
                    <a:lnTo>
                      <a:pt x="239" y="31"/>
                    </a:lnTo>
                    <a:lnTo>
                      <a:pt x="236" y="31"/>
                    </a:lnTo>
                    <a:lnTo>
                      <a:pt x="236" y="31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644">
                <a:extLst>
                  <a:ext uri="{FF2B5EF4-FFF2-40B4-BE49-F238E27FC236}">
                    <a16:creationId xmlns:a16="http://schemas.microsoft.com/office/drawing/2014/main" id="{514394F2-8999-42EA-8E11-5A4E9136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462" y="4563604"/>
                <a:ext cx="449893" cy="160293"/>
              </a:xfrm>
              <a:custGeom>
                <a:avLst/>
                <a:gdLst>
                  <a:gd name="T0" fmla="*/ 0 w 334"/>
                  <a:gd name="T1" fmla="*/ 13 h 119"/>
                  <a:gd name="T2" fmla="*/ 0 w 334"/>
                  <a:gd name="T3" fmla="*/ 13 h 119"/>
                  <a:gd name="T4" fmla="*/ 10 w 334"/>
                  <a:gd name="T5" fmla="*/ 17 h 119"/>
                  <a:gd name="T6" fmla="*/ 33 w 334"/>
                  <a:gd name="T7" fmla="*/ 27 h 119"/>
                  <a:gd name="T8" fmla="*/ 50 w 334"/>
                  <a:gd name="T9" fmla="*/ 34 h 119"/>
                  <a:gd name="T10" fmla="*/ 69 w 334"/>
                  <a:gd name="T11" fmla="*/ 41 h 119"/>
                  <a:gd name="T12" fmla="*/ 91 w 334"/>
                  <a:gd name="T13" fmla="*/ 46 h 119"/>
                  <a:gd name="T14" fmla="*/ 115 w 334"/>
                  <a:gd name="T15" fmla="*/ 52 h 119"/>
                  <a:gd name="T16" fmla="*/ 139 w 334"/>
                  <a:gd name="T17" fmla="*/ 56 h 119"/>
                  <a:gd name="T18" fmla="*/ 166 w 334"/>
                  <a:gd name="T19" fmla="*/ 57 h 119"/>
                  <a:gd name="T20" fmla="*/ 193 w 334"/>
                  <a:gd name="T21" fmla="*/ 57 h 119"/>
                  <a:gd name="T22" fmla="*/ 222 w 334"/>
                  <a:gd name="T23" fmla="*/ 53 h 119"/>
                  <a:gd name="T24" fmla="*/ 235 w 334"/>
                  <a:gd name="T25" fmla="*/ 50 h 119"/>
                  <a:gd name="T26" fmla="*/ 250 w 334"/>
                  <a:gd name="T27" fmla="*/ 46 h 119"/>
                  <a:gd name="T28" fmla="*/ 263 w 334"/>
                  <a:gd name="T29" fmla="*/ 42 h 119"/>
                  <a:gd name="T30" fmla="*/ 277 w 334"/>
                  <a:gd name="T31" fmla="*/ 36 h 119"/>
                  <a:gd name="T32" fmla="*/ 290 w 334"/>
                  <a:gd name="T33" fmla="*/ 29 h 119"/>
                  <a:gd name="T34" fmla="*/ 304 w 334"/>
                  <a:gd name="T35" fmla="*/ 21 h 119"/>
                  <a:gd name="T36" fmla="*/ 317 w 334"/>
                  <a:gd name="T37" fmla="*/ 11 h 119"/>
                  <a:gd name="T38" fmla="*/ 331 w 334"/>
                  <a:gd name="T39" fmla="*/ 0 h 119"/>
                  <a:gd name="T40" fmla="*/ 334 w 334"/>
                  <a:gd name="T41" fmla="*/ 49 h 119"/>
                  <a:gd name="T42" fmla="*/ 334 w 334"/>
                  <a:gd name="T43" fmla="*/ 49 h 119"/>
                  <a:gd name="T44" fmla="*/ 327 w 334"/>
                  <a:gd name="T45" fmla="*/ 56 h 119"/>
                  <a:gd name="T46" fmla="*/ 307 w 334"/>
                  <a:gd name="T47" fmla="*/ 71 h 119"/>
                  <a:gd name="T48" fmla="*/ 293 w 334"/>
                  <a:gd name="T49" fmla="*/ 80 h 119"/>
                  <a:gd name="T50" fmla="*/ 276 w 334"/>
                  <a:gd name="T51" fmla="*/ 90 h 119"/>
                  <a:gd name="T52" fmla="*/ 257 w 334"/>
                  <a:gd name="T53" fmla="*/ 99 h 119"/>
                  <a:gd name="T54" fmla="*/ 235 w 334"/>
                  <a:gd name="T55" fmla="*/ 108 h 119"/>
                  <a:gd name="T56" fmla="*/ 212 w 334"/>
                  <a:gd name="T57" fmla="*/ 114 h 119"/>
                  <a:gd name="T58" fmla="*/ 187 w 334"/>
                  <a:gd name="T59" fmla="*/ 118 h 119"/>
                  <a:gd name="T60" fmla="*/ 173 w 334"/>
                  <a:gd name="T61" fmla="*/ 119 h 119"/>
                  <a:gd name="T62" fmla="*/ 160 w 334"/>
                  <a:gd name="T63" fmla="*/ 119 h 119"/>
                  <a:gd name="T64" fmla="*/ 145 w 334"/>
                  <a:gd name="T65" fmla="*/ 118 h 119"/>
                  <a:gd name="T66" fmla="*/ 131 w 334"/>
                  <a:gd name="T67" fmla="*/ 117 h 119"/>
                  <a:gd name="T68" fmla="*/ 116 w 334"/>
                  <a:gd name="T69" fmla="*/ 112 h 119"/>
                  <a:gd name="T70" fmla="*/ 100 w 334"/>
                  <a:gd name="T71" fmla="*/ 108 h 119"/>
                  <a:gd name="T72" fmla="*/ 85 w 334"/>
                  <a:gd name="T73" fmla="*/ 103 h 119"/>
                  <a:gd name="T74" fmla="*/ 69 w 334"/>
                  <a:gd name="T75" fmla="*/ 95 h 119"/>
                  <a:gd name="T76" fmla="*/ 53 w 334"/>
                  <a:gd name="T77" fmla="*/ 87 h 119"/>
                  <a:gd name="T78" fmla="*/ 37 w 334"/>
                  <a:gd name="T79" fmla="*/ 77 h 119"/>
                  <a:gd name="T80" fmla="*/ 20 w 334"/>
                  <a:gd name="T81" fmla="*/ 65 h 119"/>
                  <a:gd name="T82" fmla="*/ 3 w 334"/>
                  <a:gd name="T83" fmla="*/ 52 h 119"/>
                  <a:gd name="T84" fmla="*/ 0 w 334"/>
                  <a:gd name="T85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4" h="119">
                    <a:moveTo>
                      <a:pt x="0" y="13"/>
                    </a:moveTo>
                    <a:lnTo>
                      <a:pt x="0" y="13"/>
                    </a:lnTo>
                    <a:lnTo>
                      <a:pt x="10" y="17"/>
                    </a:lnTo>
                    <a:lnTo>
                      <a:pt x="33" y="27"/>
                    </a:lnTo>
                    <a:lnTo>
                      <a:pt x="50" y="34"/>
                    </a:lnTo>
                    <a:lnTo>
                      <a:pt x="69" y="41"/>
                    </a:lnTo>
                    <a:lnTo>
                      <a:pt x="91" y="46"/>
                    </a:lnTo>
                    <a:lnTo>
                      <a:pt x="115" y="52"/>
                    </a:lnTo>
                    <a:lnTo>
                      <a:pt x="139" y="56"/>
                    </a:lnTo>
                    <a:lnTo>
                      <a:pt x="166" y="57"/>
                    </a:lnTo>
                    <a:lnTo>
                      <a:pt x="193" y="57"/>
                    </a:lnTo>
                    <a:lnTo>
                      <a:pt x="222" y="53"/>
                    </a:lnTo>
                    <a:lnTo>
                      <a:pt x="235" y="50"/>
                    </a:lnTo>
                    <a:lnTo>
                      <a:pt x="250" y="46"/>
                    </a:lnTo>
                    <a:lnTo>
                      <a:pt x="263" y="42"/>
                    </a:lnTo>
                    <a:lnTo>
                      <a:pt x="277" y="36"/>
                    </a:lnTo>
                    <a:lnTo>
                      <a:pt x="290" y="29"/>
                    </a:lnTo>
                    <a:lnTo>
                      <a:pt x="304" y="21"/>
                    </a:lnTo>
                    <a:lnTo>
                      <a:pt x="317" y="11"/>
                    </a:lnTo>
                    <a:lnTo>
                      <a:pt x="331" y="0"/>
                    </a:lnTo>
                    <a:lnTo>
                      <a:pt x="334" y="49"/>
                    </a:lnTo>
                    <a:lnTo>
                      <a:pt x="334" y="49"/>
                    </a:lnTo>
                    <a:lnTo>
                      <a:pt x="327" y="56"/>
                    </a:lnTo>
                    <a:lnTo>
                      <a:pt x="307" y="71"/>
                    </a:lnTo>
                    <a:lnTo>
                      <a:pt x="293" y="80"/>
                    </a:lnTo>
                    <a:lnTo>
                      <a:pt x="276" y="90"/>
                    </a:lnTo>
                    <a:lnTo>
                      <a:pt x="257" y="99"/>
                    </a:lnTo>
                    <a:lnTo>
                      <a:pt x="235" y="108"/>
                    </a:lnTo>
                    <a:lnTo>
                      <a:pt x="212" y="114"/>
                    </a:lnTo>
                    <a:lnTo>
                      <a:pt x="187" y="118"/>
                    </a:lnTo>
                    <a:lnTo>
                      <a:pt x="173" y="119"/>
                    </a:lnTo>
                    <a:lnTo>
                      <a:pt x="160" y="119"/>
                    </a:lnTo>
                    <a:lnTo>
                      <a:pt x="145" y="118"/>
                    </a:lnTo>
                    <a:lnTo>
                      <a:pt x="131" y="117"/>
                    </a:lnTo>
                    <a:lnTo>
                      <a:pt x="116" y="112"/>
                    </a:lnTo>
                    <a:lnTo>
                      <a:pt x="100" y="108"/>
                    </a:lnTo>
                    <a:lnTo>
                      <a:pt x="85" y="103"/>
                    </a:lnTo>
                    <a:lnTo>
                      <a:pt x="69" y="95"/>
                    </a:lnTo>
                    <a:lnTo>
                      <a:pt x="53" y="87"/>
                    </a:lnTo>
                    <a:lnTo>
                      <a:pt x="37" y="77"/>
                    </a:lnTo>
                    <a:lnTo>
                      <a:pt x="20" y="65"/>
                    </a:lnTo>
                    <a:lnTo>
                      <a:pt x="3" y="5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96B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645">
                <a:extLst>
                  <a:ext uri="{FF2B5EF4-FFF2-40B4-BE49-F238E27FC236}">
                    <a16:creationId xmlns:a16="http://schemas.microsoft.com/office/drawing/2014/main" id="{B31B3497-4851-4CE7-9CB2-5F44C6C07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789" y="3411931"/>
                <a:ext cx="305765" cy="328664"/>
              </a:xfrm>
              <a:custGeom>
                <a:avLst/>
                <a:gdLst>
                  <a:gd name="T0" fmla="*/ 113 w 227"/>
                  <a:gd name="T1" fmla="*/ 0 h 244"/>
                  <a:gd name="T2" fmla="*/ 80 w 227"/>
                  <a:gd name="T3" fmla="*/ 5 h 244"/>
                  <a:gd name="T4" fmla="*/ 49 w 227"/>
                  <a:gd name="T5" fmla="*/ 20 h 244"/>
                  <a:gd name="T6" fmla="*/ 24 w 227"/>
                  <a:gd name="T7" fmla="*/ 43 h 244"/>
                  <a:gd name="T8" fmla="*/ 7 w 227"/>
                  <a:gd name="T9" fmla="*/ 74 h 244"/>
                  <a:gd name="T10" fmla="*/ 3 w 227"/>
                  <a:gd name="T11" fmla="*/ 85 h 244"/>
                  <a:gd name="T12" fmla="*/ 0 w 227"/>
                  <a:gd name="T13" fmla="*/ 106 h 244"/>
                  <a:gd name="T14" fmla="*/ 0 w 227"/>
                  <a:gd name="T15" fmla="*/ 126 h 244"/>
                  <a:gd name="T16" fmla="*/ 5 w 227"/>
                  <a:gd name="T17" fmla="*/ 147 h 244"/>
                  <a:gd name="T18" fmla="*/ 13 w 227"/>
                  <a:gd name="T19" fmla="*/ 166 h 244"/>
                  <a:gd name="T20" fmla="*/ 24 w 227"/>
                  <a:gd name="T21" fmla="*/ 183 h 244"/>
                  <a:gd name="T22" fmla="*/ 39 w 227"/>
                  <a:gd name="T23" fmla="*/ 198 h 244"/>
                  <a:gd name="T24" fmla="*/ 55 w 227"/>
                  <a:gd name="T25" fmla="*/ 211 h 244"/>
                  <a:gd name="T26" fmla="*/ 61 w 227"/>
                  <a:gd name="T27" fmla="*/ 229 h 244"/>
                  <a:gd name="T28" fmla="*/ 61 w 227"/>
                  <a:gd name="T29" fmla="*/ 232 h 244"/>
                  <a:gd name="T30" fmla="*/ 63 w 227"/>
                  <a:gd name="T31" fmla="*/ 238 h 244"/>
                  <a:gd name="T32" fmla="*/ 73 w 227"/>
                  <a:gd name="T33" fmla="*/ 243 h 244"/>
                  <a:gd name="T34" fmla="*/ 76 w 227"/>
                  <a:gd name="T35" fmla="*/ 244 h 244"/>
                  <a:gd name="T36" fmla="*/ 81 w 227"/>
                  <a:gd name="T37" fmla="*/ 241 h 244"/>
                  <a:gd name="T38" fmla="*/ 85 w 227"/>
                  <a:gd name="T39" fmla="*/ 237 h 244"/>
                  <a:gd name="T40" fmla="*/ 89 w 227"/>
                  <a:gd name="T41" fmla="*/ 224 h 244"/>
                  <a:gd name="T42" fmla="*/ 113 w 227"/>
                  <a:gd name="T43" fmla="*/ 226 h 244"/>
                  <a:gd name="T44" fmla="*/ 131 w 227"/>
                  <a:gd name="T45" fmla="*/ 225 h 244"/>
                  <a:gd name="T46" fmla="*/ 163 w 227"/>
                  <a:gd name="T47" fmla="*/ 216 h 244"/>
                  <a:gd name="T48" fmla="*/ 190 w 227"/>
                  <a:gd name="T49" fmla="*/ 195 h 244"/>
                  <a:gd name="T50" fmla="*/ 212 w 227"/>
                  <a:gd name="T51" fmla="*/ 168 h 244"/>
                  <a:gd name="T52" fmla="*/ 220 w 227"/>
                  <a:gd name="T53" fmla="*/ 152 h 244"/>
                  <a:gd name="T54" fmla="*/ 225 w 227"/>
                  <a:gd name="T55" fmla="*/ 129 h 244"/>
                  <a:gd name="T56" fmla="*/ 227 w 227"/>
                  <a:gd name="T57" fmla="*/ 108 h 244"/>
                  <a:gd name="T58" fmla="*/ 223 w 227"/>
                  <a:gd name="T59" fmla="*/ 86 h 244"/>
                  <a:gd name="T60" fmla="*/ 216 w 227"/>
                  <a:gd name="T61" fmla="*/ 64 h 244"/>
                  <a:gd name="T62" fmla="*/ 205 w 227"/>
                  <a:gd name="T63" fmla="*/ 47 h 244"/>
                  <a:gd name="T64" fmla="*/ 190 w 227"/>
                  <a:gd name="T65" fmla="*/ 29 h 244"/>
                  <a:gd name="T66" fmla="*/ 173 w 227"/>
                  <a:gd name="T67" fmla="*/ 16 h 244"/>
                  <a:gd name="T68" fmla="*/ 153 w 227"/>
                  <a:gd name="T69" fmla="*/ 6 h 244"/>
                  <a:gd name="T70" fmla="*/ 142 w 227"/>
                  <a:gd name="T71" fmla="*/ 4 h 244"/>
                  <a:gd name="T72" fmla="*/ 123 w 227"/>
                  <a:gd name="T7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244">
                    <a:moveTo>
                      <a:pt x="113" y="0"/>
                    </a:moveTo>
                    <a:lnTo>
                      <a:pt x="113" y="0"/>
                    </a:lnTo>
                    <a:lnTo>
                      <a:pt x="96" y="1"/>
                    </a:lnTo>
                    <a:lnTo>
                      <a:pt x="80" y="5"/>
                    </a:lnTo>
                    <a:lnTo>
                      <a:pt x="63" y="10"/>
                    </a:lnTo>
                    <a:lnTo>
                      <a:pt x="49" y="20"/>
                    </a:lnTo>
                    <a:lnTo>
                      <a:pt x="35" y="31"/>
                    </a:lnTo>
                    <a:lnTo>
                      <a:pt x="24" y="43"/>
                    </a:lnTo>
                    <a:lnTo>
                      <a:pt x="13" y="58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3" y="85"/>
                    </a:lnTo>
                    <a:lnTo>
                      <a:pt x="1" y="95"/>
                    </a:lnTo>
                    <a:lnTo>
                      <a:pt x="0" y="106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5" y="147"/>
                    </a:lnTo>
                    <a:lnTo>
                      <a:pt x="8" y="156"/>
                    </a:lnTo>
                    <a:lnTo>
                      <a:pt x="13" y="166"/>
                    </a:lnTo>
                    <a:lnTo>
                      <a:pt x="18" y="175"/>
                    </a:lnTo>
                    <a:lnTo>
                      <a:pt x="24" y="183"/>
                    </a:lnTo>
                    <a:lnTo>
                      <a:pt x="31" y="191"/>
                    </a:lnTo>
                    <a:lnTo>
                      <a:pt x="39" y="198"/>
                    </a:lnTo>
                    <a:lnTo>
                      <a:pt x="47" y="205"/>
                    </a:lnTo>
                    <a:lnTo>
                      <a:pt x="55" y="211"/>
                    </a:lnTo>
                    <a:lnTo>
                      <a:pt x="66" y="216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32"/>
                    </a:lnTo>
                    <a:lnTo>
                      <a:pt x="61" y="236"/>
                    </a:lnTo>
                    <a:lnTo>
                      <a:pt x="63" y="238"/>
                    </a:lnTo>
                    <a:lnTo>
                      <a:pt x="66" y="240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6" y="244"/>
                    </a:lnTo>
                    <a:lnTo>
                      <a:pt x="76" y="244"/>
                    </a:lnTo>
                    <a:lnTo>
                      <a:pt x="81" y="241"/>
                    </a:lnTo>
                    <a:lnTo>
                      <a:pt x="84" y="240"/>
                    </a:lnTo>
                    <a:lnTo>
                      <a:pt x="85" y="237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101" y="226"/>
                    </a:lnTo>
                    <a:lnTo>
                      <a:pt x="113" y="226"/>
                    </a:lnTo>
                    <a:lnTo>
                      <a:pt x="113" y="226"/>
                    </a:lnTo>
                    <a:lnTo>
                      <a:pt x="131" y="225"/>
                    </a:lnTo>
                    <a:lnTo>
                      <a:pt x="147" y="221"/>
                    </a:lnTo>
                    <a:lnTo>
                      <a:pt x="163" y="216"/>
                    </a:lnTo>
                    <a:lnTo>
                      <a:pt x="177" y="206"/>
                    </a:lnTo>
                    <a:lnTo>
                      <a:pt x="190" y="195"/>
                    </a:lnTo>
                    <a:lnTo>
                      <a:pt x="202" y="183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0" y="152"/>
                    </a:lnTo>
                    <a:lnTo>
                      <a:pt x="223" y="141"/>
                    </a:lnTo>
                    <a:lnTo>
                      <a:pt x="225" y="129"/>
                    </a:lnTo>
                    <a:lnTo>
                      <a:pt x="227" y="118"/>
                    </a:lnTo>
                    <a:lnTo>
                      <a:pt x="227" y="108"/>
                    </a:lnTo>
                    <a:lnTo>
                      <a:pt x="225" y="97"/>
                    </a:lnTo>
                    <a:lnTo>
                      <a:pt x="223" y="86"/>
                    </a:lnTo>
                    <a:lnTo>
                      <a:pt x="220" y="75"/>
                    </a:lnTo>
                    <a:lnTo>
                      <a:pt x="216" y="64"/>
                    </a:lnTo>
                    <a:lnTo>
                      <a:pt x="211" y="55"/>
                    </a:lnTo>
                    <a:lnTo>
                      <a:pt x="205" y="47"/>
                    </a:lnTo>
                    <a:lnTo>
                      <a:pt x="198" y="37"/>
                    </a:lnTo>
                    <a:lnTo>
                      <a:pt x="190" y="29"/>
                    </a:lnTo>
                    <a:lnTo>
                      <a:pt x="182" y="22"/>
                    </a:lnTo>
                    <a:lnTo>
                      <a:pt x="173" y="16"/>
                    </a:lnTo>
                    <a:lnTo>
                      <a:pt x="162" y="10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42" y="4"/>
                    </a:lnTo>
                    <a:lnTo>
                      <a:pt x="132" y="1"/>
                    </a:lnTo>
                    <a:lnTo>
                      <a:pt x="123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646">
                <a:extLst>
                  <a:ext uri="{FF2B5EF4-FFF2-40B4-BE49-F238E27FC236}">
                    <a16:creationId xmlns:a16="http://schemas.microsoft.com/office/drawing/2014/main" id="{BE6FB75B-BBB9-4842-B7A3-EC1438C84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6790" y="3411926"/>
                <a:ext cx="305765" cy="328664"/>
              </a:xfrm>
              <a:custGeom>
                <a:avLst/>
                <a:gdLst>
                  <a:gd name="T0" fmla="*/ 113 w 227"/>
                  <a:gd name="T1" fmla="*/ 0 h 244"/>
                  <a:gd name="T2" fmla="*/ 80 w 227"/>
                  <a:gd name="T3" fmla="*/ 5 h 244"/>
                  <a:gd name="T4" fmla="*/ 49 w 227"/>
                  <a:gd name="T5" fmla="*/ 20 h 244"/>
                  <a:gd name="T6" fmla="*/ 24 w 227"/>
                  <a:gd name="T7" fmla="*/ 43 h 244"/>
                  <a:gd name="T8" fmla="*/ 7 w 227"/>
                  <a:gd name="T9" fmla="*/ 74 h 244"/>
                  <a:gd name="T10" fmla="*/ 3 w 227"/>
                  <a:gd name="T11" fmla="*/ 85 h 244"/>
                  <a:gd name="T12" fmla="*/ 0 w 227"/>
                  <a:gd name="T13" fmla="*/ 106 h 244"/>
                  <a:gd name="T14" fmla="*/ 0 w 227"/>
                  <a:gd name="T15" fmla="*/ 126 h 244"/>
                  <a:gd name="T16" fmla="*/ 5 w 227"/>
                  <a:gd name="T17" fmla="*/ 147 h 244"/>
                  <a:gd name="T18" fmla="*/ 13 w 227"/>
                  <a:gd name="T19" fmla="*/ 166 h 244"/>
                  <a:gd name="T20" fmla="*/ 24 w 227"/>
                  <a:gd name="T21" fmla="*/ 183 h 244"/>
                  <a:gd name="T22" fmla="*/ 39 w 227"/>
                  <a:gd name="T23" fmla="*/ 198 h 244"/>
                  <a:gd name="T24" fmla="*/ 55 w 227"/>
                  <a:gd name="T25" fmla="*/ 211 h 244"/>
                  <a:gd name="T26" fmla="*/ 61 w 227"/>
                  <a:gd name="T27" fmla="*/ 229 h 244"/>
                  <a:gd name="T28" fmla="*/ 61 w 227"/>
                  <a:gd name="T29" fmla="*/ 232 h 244"/>
                  <a:gd name="T30" fmla="*/ 63 w 227"/>
                  <a:gd name="T31" fmla="*/ 238 h 244"/>
                  <a:gd name="T32" fmla="*/ 73 w 227"/>
                  <a:gd name="T33" fmla="*/ 243 h 244"/>
                  <a:gd name="T34" fmla="*/ 76 w 227"/>
                  <a:gd name="T35" fmla="*/ 244 h 244"/>
                  <a:gd name="T36" fmla="*/ 81 w 227"/>
                  <a:gd name="T37" fmla="*/ 241 h 244"/>
                  <a:gd name="T38" fmla="*/ 85 w 227"/>
                  <a:gd name="T39" fmla="*/ 237 h 244"/>
                  <a:gd name="T40" fmla="*/ 89 w 227"/>
                  <a:gd name="T41" fmla="*/ 224 h 244"/>
                  <a:gd name="T42" fmla="*/ 113 w 227"/>
                  <a:gd name="T43" fmla="*/ 226 h 244"/>
                  <a:gd name="T44" fmla="*/ 131 w 227"/>
                  <a:gd name="T45" fmla="*/ 225 h 244"/>
                  <a:gd name="T46" fmla="*/ 163 w 227"/>
                  <a:gd name="T47" fmla="*/ 216 h 244"/>
                  <a:gd name="T48" fmla="*/ 190 w 227"/>
                  <a:gd name="T49" fmla="*/ 195 h 244"/>
                  <a:gd name="T50" fmla="*/ 212 w 227"/>
                  <a:gd name="T51" fmla="*/ 168 h 244"/>
                  <a:gd name="T52" fmla="*/ 220 w 227"/>
                  <a:gd name="T53" fmla="*/ 152 h 244"/>
                  <a:gd name="T54" fmla="*/ 225 w 227"/>
                  <a:gd name="T55" fmla="*/ 129 h 244"/>
                  <a:gd name="T56" fmla="*/ 227 w 227"/>
                  <a:gd name="T57" fmla="*/ 108 h 244"/>
                  <a:gd name="T58" fmla="*/ 223 w 227"/>
                  <a:gd name="T59" fmla="*/ 86 h 244"/>
                  <a:gd name="T60" fmla="*/ 216 w 227"/>
                  <a:gd name="T61" fmla="*/ 64 h 244"/>
                  <a:gd name="T62" fmla="*/ 205 w 227"/>
                  <a:gd name="T63" fmla="*/ 47 h 244"/>
                  <a:gd name="T64" fmla="*/ 190 w 227"/>
                  <a:gd name="T65" fmla="*/ 29 h 244"/>
                  <a:gd name="T66" fmla="*/ 173 w 227"/>
                  <a:gd name="T67" fmla="*/ 16 h 244"/>
                  <a:gd name="T68" fmla="*/ 153 w 227"/>
                  <a:gd name="T69" fmla="*/ 6 h 244"/>
                  <a:gd name="T70" fmla="*/ 142 w 227"/>
                  <a:gd name="T71" fmla="*/ 4 h 244"/>
                  <a:gd name="T72" fmla="*/ 123 w 227"/>
                  <a:gd name="T73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7" h="244">
                    <a:moveTo>
                      <a:pt x="113" y="0"/>
                    </a:moveTo>
                    <a:lnTo>
                      <a:pt x="113" y="0"/>
                    </a:lnTo>
                    <a:lnTo>
                      <a:pt x="96" y="1"/>
                    </a:lnTo>
                    <a:lnTo>
                      <a:pt x="80" y="5"/>
                    </a:lnTo>
                    <a:lnTo>
                      <a:pt x="63" y="10"/>
                    </a:lnTo>
                    <a:lnTo>
                      <a:pt x="49" y="20"/>
                    </a:lnTo>
                    <a:lnTo>
                      <a:pt x="35" y="31"/>
                    </a:lnTo>
                    <a:lnTo>
                      <a:pt x="24" y="43"/>
                    </a:lnTo>
                    <a:lnTo>
                      <a:pt x="13" y="58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3" y="85"/>
                    </a:lnTo>
                    <a:lnTo>
                      <a:pt x="1" y="95"/>
                    </a:lnTo>
                    <a:lnTo>
                      <a:pt x="0" y="106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5" y="147"/>
                    </a:lnTo>
                    <a:lnTo>
                      <a:pt x="8" y="156"/>
                    </a:lnTo>
                    <a:lnTo>
                      <a:pt x="13" y="166"/>
                    </a:lnTo>
                    <a:lnTo>
                      <a:pt x="18" y="175"/>
                    </a:lnTo>
                    <a:lnTo>
                      <a:pt x="24" y="183"/>
                    </a:lnTo>
                    <a:lnTo>
                      <a:pt x="31" y="191"/>
                    </a:lnTo>
                    <a:lnTo>
                      <a:pt x="39" y="198"/>
                    </a:lnTo>
                    <a:lnTo>
                      <a:pt x="47" y="205"/>
                    </a:lnTo>
                    <a:lnTo>
                      <a:pt x="55" y="211"/>
                    </a:lnTo>
                    <a:lnTo>
                      <a:pt x="66" y="216"/>
                    </a:lnTo>
                    <a:lnTo>
                      <a:pt x="61" y="229"/>
                    </a:lnTo>
                    <a:lnTo>
                      <a:pt x="61" y="229"/>
                    </a:lnTo>
                    <a:lnTo>
                      <a:pt x="61" y="232"/>
                    </a:lnTo>
                    <a:lnTo>
                      <a:pt x="61" y="236"/>
                    </a:lnTo>
                    <a:lnTo>
                      <a:pt x="63" y="238"/>
                    </a:lnTo>
                    <a:lnTo>
                      <a:pt x="66" y="240"/>
                    </a:lnTo>
                    <a:lnTo>
                      <a:pt x="73" y="243"/>
                    </a:lnTo>
                    <a:lnTo>
                      <a:pt x="73" y="243"/>
                    </a:lnTo>
                    <a:lnTo>
                      <a:pt x="76" y="244"/>
                    </a:lnTo>
                    <a:lnTo>
                      <a:pt x="76" y="244"/>
                    </a:lnTo>
                    <a:lnTo>
                      <a:pt x="81" y="241"/>
                    </a:lnTo>
                    <a:lnTo>
                      <a:pt x="84" y="240"/>
                    </a:lnTo>
                    <a:lnTo>
                      <a:pt x="85" y="237"/>
                    </a:lnTo>
                    <a:lnTo>
                      <a:pt x="89" y="224"/>
                    </a:lnTo>
                    <a:lnTo>
                      <a:pt x="89" y="224"/>
                    </a:lnTo>
                    <a:lnTo>
                      <a:pt x="101" y="226"/>
                    </a:lnTo>
                    <a:lnTo>
                      <a:pt x="113" y="226"/>
                    </a:lnTo>
                    <a:lnTo>
                      <a:pt x="113" y="226"/>
                    </a:lnTo>
                    <a:lnTo>
                      <a:pt x="131" y="225"/>
                    </a:lnTo>
                    <a:lnTo>
                      <a:pt x="147" y="221"/>
                    </a:lnTo>
                    <a:lnTo>
                      <a:pt x="163" y="216"/>
                    </a:lnTo>
                    <a:lnTo>
                      <a:pt x="177" y="206"/>
                    </a:lnTo>
                    <a:lnTo>
                      <a:pt x="190" y="195"/>
                    </a:lnTo>
                    <a:lnTo>
                      <a:pt x="202" y="183"/>
                    </a:lnTo>
                    <a:lnTo>
                      <a:pt x="212" y="168"/>
                    </a:lnTo>
                    <a:lnTo>
                      <a:pt x="220" y="152"/>
                    </a:lnTo>
                    <a:lnTo>
                      <a:pt x="220" y="152"/>
                    </a:lnTo>
                    <a:lnTo>
                      <a:pt x="223" y="141"/>
                    </a:lnTo>
                    <a:lnTo>
                      <a:pt x="225" y="129"/>
                    </a:lnTo>
                    <a:lnTo>
                      <a:pt x="227" y="118"/>
                    </a:lnTo>
                    <a:lnTo>
                      <a:pt x="227" y="108"/>
                    </a:lnTo>
                    <a:lnTo>
                      <a:pt x="225" y="97"/>
                    </a:lnTo>
                    <a:lnTo>
                      <a:pt x="223" y="86"/>
                    </a:lnTo>
                    <a:lnTo>
                      <a:pt x="220" y="75"/>
                    </a:lnTo>
                    <a:lnTo>
                      <a:pt x="216" y="64"/>
                    </a:lnTo>
                    <a:lnTo>
                      <a:pt x="211" y="55"/>
                    </a:lnTo>
                    <a:lnTo>
                      <a:pt x="205" y="47"/>
                    </a:lnTo>
                    <a:lnTo>
                      <a:pt x="198" y="37"/>
                    </a:lnTo>
                    <a:lnTo>
                      <a:pt x="190" y="29"/>
                    </a:lnTo>
                    <a:lnTo>
                      <a:pt x="182" y="22"/>
                    </a:lnTo>
                    <a:lnTo>
                      <a:pt x="173" y="16"/>
                    </a:lnTo>
                    <a:lnTo>
                      <a:pt x="162" y="10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42" y="4"/>
                    </a:lnTo>
                    <a:lnTo>
                      <a:pt x="132" y="1"/>
                    </a:lnTo>
                    <a:lnTo>
                      <a:pt x="123" y="0"/>
                    </a:lnTo>
                    <a:lnTo>
                      <a:pt x="1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647">
                <a:extLst>
                  <a:ext uri="{FF2B5EF4-FFF2-40B4-BE49-F238E27FC236}">
                    <a16:creationId xmlns:a16="http://schemas.microsoft.com/office/drawing/2014/main" id="{513F315D-DB91-4230-9E25-9EE2CFBB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8298" y="3456379"/>
                <a:ext cx="304418" cy="305766"/>
              </a:xfrm>
              <a:custGeom>
                <a:avLst/>
                <a:gdLst>
                  <a:gd name="T0" fmla="*/ 74 w 226"/>
                  <a:gd name="T1" fmla="*/ 220 h 227"/>
                  <a:gd name="T2" fmla="*/ 54 w 226"/>
                  <a:gd name="T3" fmla="*/ 211 h 227"/>
                  <a:gd name="T4" fmla="*/ 36 w 226"/>
                  <a:gd name="T5" fmla="*/ 197 h 227"/>
                  <a:gd name="T6" fmla="*/ 21 w 226"/>
                  <a:gd name="T7" fmla="*/ 181 h 227"/>
                  <a:gd name="T8" fmla="*/ 10 w 226"/>
                  <a:gd name="T9" fmla="*/ 162 h 227"/>
                  <a:gd name="T10" fmla="*/ 4 w 226"/>
                  <a:gd name="T11" fmla="*/ 142 h 227"/>
                  <a:gd name="T12" fmla="*/ 0 w 226"/>
                  <a:gd name="T13" fmla="*/ 120 h 227"/>
                  <a:gd name="T14" fmla="*/ 1 w 226"/>
                  <a:gd name="T15" fmla="*/ 97 h 227"/>
                  <a:gd name="T16" fmla="*/ 6 w 226"/>
                  <a:gd name="T17" fmla="*/ 76 h 227"/>
                  <a:gd name="T18" fmla="*/ 12 w 226"/>
                  <a:gd name="T19" fmla="*/ 65 h 227"/>
                  <a:gd name="T20" fmla="*/ 22 w 226"/>
                  <a:gd name="T21" fmla="*/ 45 h 227"/>
                  <a:gd name="T22" fmla="*/ 37 w 226"/>
                  <a:gd name="T23" fmla="*/ 29 h 227"/>
                  <a:gd name="T24" fmla="*/ 55 w 226"/>
                  <a:gd name="T25" fmla="*/ 16 h 227"/>
                  <a:gd name="T26" fmla="*/ 75 w 226"/>
                  <a:gd name="T27" fmla="*/ 7 h 227"/>
                  <a:gd name="T28" fmla="*/ 97 w 226"/>
                  <a:gd name="T29" fmla="*/ 2 h 227"/>
                  <a:gd name="T30" fmla="*/ 118 w 226"/>
                  <a:gd name="T31" fmla="*/ 0 h 227"/>
                  <a:gd name="T32" fmla="*/ 141 w 226"/>
                  <a:gd name="T33" fmla="*/ 4 h 227"/>
                  <a:gd name="T34" fmla="*/ 152 w 226"/>
                  <a:gd name="T35" fmla="*/ 7 h 227"/>
                  <a:gd name="T36" fmla="*/ 172 w 226"/>
                  <a:gd name="T37" fmla="*/ 18 h 227"/>
                  <a:gd name="T38" fmla="*/ 190 w 226"/>
                  <a:gd name="T39" fmla="*/ 31 h 227"/>
                  <a:gd name="T40" fmla="*/ 205 w 226"/>
                  <a:gd name="T41" fmla="*/ 48 h 227"/>
                  <a:gd name="T42" fmla="*/ 216 w 226"/>
                  <a:gd name="T43" fmla="*/ 66 h 227"/>
                  <a:gd name="T44" fmla="*/ 224 w 226"/>
                  <a:gd name="T45" fmla="*/ 87 h 227"/>
                  <a:gd name="T46" fmla="*/ 226 w 226"/>
                  <a:gd name="T47" fmla="*/ 108 h 227"/>
                  <a:gd name="T48" fmla="*/ 225 w 226"/>
                  <a:gd name="T49" fmla="*/ 131 h 227"/>
                  <a:gd name="T50" fmla="*/ 220 w 226"/>
                  <a:gd name="T51" fmla="*/ 153 h 227"/>
                  <a:gd name="T52" fmla="*/ 216 w 226"/>
                  <a:gd name="T53" fmla="*/ 164 h 227"/>
                  <a:gd name="T54" fmla="*/ 203 w 226"/>
                  <a:gd name="T55" fmla="*/ 183 h 227"/>
                  <a:gd name="T56" fmla="*/ 189 w 226"/>
                  <a:gd name="T57" fmla="*/ 199 h 227"/>
                  <a:gd name="T58" fmla="*/ 171 w 226"/>
                  <a:gd name="T59" fmla="*/ 212 h 227"/>
                  <a:gd name="T60" fmla="*/ 151 w 226"/>
                  <a:gd name="T61" fmla="*/ 222 h 227"/>
                  <a:gd name="T62" fmla="*/ 129 w 226"/>
                  <a:gd name="T63" fmla="*/ 227 h 227"/>
                  <a:gd name="T64" fmla="*/ 108 w 226"/>
                  <a:gd name="T65" fmla="*/ 227 h 227"/>
                  <a:gd name="T66" fmla="*/ 86 w 226"/>
                  <a:gd name="T67" fmla="*/ 224 h 227"/>
                  <a:gd name="T68" fmla="*/ 74 w 226"/>
                  <a:gd name="T69" fmla="*/ 22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6" h="227">
                    <a:moveTo>
                      <a:pt x="74" y="220"/>
                    </a:moveTo>
                    <a:lnTo>
                      <a:pt x="74" y="220"/>
                    </a:lnTo>
                    <a:lnTo>
                      <a:pt x="63" y="216"/>
                    </a:lnTo>
                    <a:lnTo>
                      <a:pt x="54" y="211"/>
                    </a:lnTo>
                    <a:lnTo>
                      <a:pt x="44" y="204"/>
                    </a:lnTo>
                    <a:lnTo>
                      <a:pt x="36" y="197"/>
                    </a:lnTo>
                    <a:lnTo>
                      <a:pt x="28" y="189"/>
                    </a:lnTo>
                    <a:lnTo>
                      <a:pt x="21" y="181"/>
                    </a:lnTo>
                    <a:lnTo>
                      <a:pt x="16" y="172"/>
                    </a:lnTo>
                    <a:lnTo>
                      <a:pt x="10" y="162"/>
                    </a:lnTo>
                    <a:lnTo>
                      <a:pt x="6" y="151"/>
                    </a:lnTo>
                    <a:lnTo>
                      <a:pt x="4" y="142"/>
                    </a:lnTo>
                    <a:lnTo>
                      <a:pt x="1" y="131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1" y="97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12" y="65"/>
                    </a:lnTo>
                    <a:lnTo>
                      <a:pt x="17" y="54"/>
                    </a:lnTo>
                    <a:lnTo>
                      <a:pt x="22" y="45"/>
                    </a:lnTo>
                    <a:lnTo>
                      <a:pt x="31" y="37"/>
                    </a:lnTo>
                    <a:lnTo>
                      <a:pt x="37" y="29"/>
                    </a:lnTo>
                    <a:lnTo>
                      <a:pt x="47" y="22"/>
                    </a:lnTo>
                    <a:lnTo>
                      <a:pt x="55" y="16"/>
                    </a:lnTo>
                    <a:lnTo>
                      <a:pt x="66" y="11"/>
                    </a:lnTo>
                    <a:lnTo>
                      <a:pt x="75" y="7"/>
                    </a:lnTo>
                    <a:lnTo>
                      <a:pt x="86" y="4"/>
                    </a:lnTo>
                    <a:lnTo>
                      <a:pt x="97" y="2"/>
                    </a:lnTo>
                    <a:lnTo>
                      <a:pt x="108" y="0"/>
                    </a:lnTo>
                    <a:lnTo>
                      <a:pt x="118" y="0"/>
                    </a:lnTo>
                    <a:lnTo>
                      <a:pt x="129" y="2"/>
                    </a:lnTo>
                    <a:lnTo>
                      <a:pt x="141" y="4"/>
                    </a:lnTo>
                    <a:lnTo>
                      <a:pt x="152" y="7"/>
                    </a:lnTo>
                    <a:lnTo>
                      <a:pt x="152" y="7"/>
                    </a:lnTo>
                    <a:lnTo>
                      <a:pt x="163" y="12"/>
                    </a:lnTo>
                    <a:lnTo>
                      <a:pt x="172" y="18"/>
                    </a:lnTo>
                    <a:lnTo>
                      <a:pt x="182" y="25"/>
                    </a:lnTo>
                    <a:lnTo>
                      <a:pt x="190" y="31"/>
                    </a:lnTo>
                    <a:lnTo>
                      <a:pt x="198" y="39"/>
                    </a:lnTo>
                    <a:lnTo>
                      <a:pt x="205" y="48"/>
                    </a:lnTo>
                    <a:lnTo>
                      <a:pt x="211" y="57"/>
                    </a:lnTo>
                    <a:lnTo>
                      <a:pt x="216" y="66"/>
                    </a:lnTo>
                    <a:lnTo>
                      <a:pt x="220" y="76"/>
                    </a:lnTo>
                    <a:lnTo>
                      <a:pt x="224" y="87"/>
                    </a:lnTo>
                    <a:lnTo>
                      <a:pt x="225" y="97"/>
                    </a:lnTo>
                    <a:lnTo>
                      <a:pt x="226" y="108"/>
                    </a:lnTo>
                    <a:lnTo>
                      <a:pt x="226" y="119"/>
                    </a:lnTo>
                    <a:lnTo>
                      <a:pt x="225" y="131"/>
                    </a:lnTo>
                    <a:lnTo>
                      <a:pt x="224" y="142"/>
                    </a:lnTo>
                    <a:lnTo>
                      <a:pt x="220" y="153"/>
                    </a:lnTo>
                    <a:lnTo>
                      <a:pt x="220" y="153"/>
                    </a:lnTo>
                    <a:lnTo>
                      <a:pt x="216" y="164"/>
                    </a:lnTo>
                    <a:lnTo>
                      <a:pt x="210" y="173"/>
                    </a:lnTo>
                    <a:lnTo>
                      <a:pt x="203" y="183"/>
                    </a:lnTo>
                    <a:lnTo>
                      <a:pt x="197" y="192"/>
                    </a:lnTo>
                    <a:lnTo>
                      <a:pt x="189" y="199"/>
                    </a:lnTo>
                    <a:lnTo>
                      <a:pt x="179" y="205"/>
                    </a:lnTo>
                    <a:lnTo>
                      <a:pt x="171" y="212"/>
                    </a:lnTo>
                    <a:lnTo>
                      <a:pt x="162" y="218"/>
                    </a:lnTo>
                    <a:lnTo>
                      <a:pt x="151" y="222"/>
                    </a:lnTo>
                    <a:lnTo>
                      <a:pt x="140" y="224"/>
                    </a:lnTo>
                    <a:lnTo>
                      <a:pt x="129" y="227"/>
                    </a:lnTo>
                    <a:lnTo>
                      <a:pt x="118" y="227"/>
                    </a:lnTo>
                    <a:lnTo>
                      <a:pt x="108" y="227"/>
                    </a:lnTo>
                    <a:lnTo>
                      <a:pt x="97" y="227"/>
                    </a:lnTo>
                    <a:lnTo>
                      <a:pt x="86" y="224"/>
                    </a:lnTo>
                    <a:lnTo>
                      <a:pt x="74" y="220"/>
                    </a:lnTo>
                    <a:lnTo>
                      <a:pt x="74" y="2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648">
                <a:extLst>
                  <a:ext uri="{FF2B5EF4-FFF2-40B4-BE49-F238E27FC236}">
                    <a16:creationId xmlns:a16="http://schemas.microsoft.com/office/drawing/2014/main" id="{7F7C4F46-6716-4529-9C46-57F4D747E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381" y="3467156"/>
                <a:ext cx="288255" cy="285562"/>
              </a:xfrm>
              <a:custGeom>
                <a:avLst/>
                <a:gdLst>
                  <a:gd name="T0" fmla="*/ 70 w 214"/>
                  <a:gd name="T1" fmla="*/ 206 h 212"/>
                  <a:gd name="T2" fmla="*/ 52 w 214"/>
                  <a:gd name="T3" fmla="*/ 197 h 212"/>
                  <a:gd name="T4" fmla="*/ 34 w 214"/>
                  <a:gd name="T5" fmla="*/ 184 h 212"/>
                  <a:gd name="T6" fmla="*/ 21 w 214"/>
                  <a:gd name="T7" fmla="*/ 169 h 212"/>
                  <a:gd name="T8" fmla="*/ 11 w 214"/>
                  <a:gd name="T9" fmla="*/ 152 h 212"/>
                  <a:gd name="T10" fmla="*/ 4 w 214"/>
                  <a:gd name="T11" fmla="*/ 131 h 212"/>
                  <a:gd name="T12" fmla="*/ 0 w 214"/>
                  <a:gd name="T13" fmla="*/ 111 h 212"/>
                  <a:gd name="T14" fmla="*/ 2 w 214"/>
                  <a:gd name="T15" fmla="*/ 91 h 212"/>
                  <a:gd name="T16" fmla="*/ 7 w 214"/>
                  <a:gd name="T17" fmla="*/ 69 h 212"/>
                  <a:gd name="T18" fmla="*/ 11 w 214"/>
                  <a:gd name="T19" fmla="*/ 60 h 212"/>
                  <a:gd name="T20" fmla="*/ 22 w 214"/>
                  <a:gd name="T21" fmla="*/ 42 h 212"/>
                  <a:gd name="T22" fmla="*/ 37 w 214"/>
                  <a:gd name="T23" fmla="*/ 26 h 212"/>
                  <a:gd name="T24" fmla="*/ 53 w 214"/>
                  <a:gd name="T25" fmla="*/ 14 h 212"/>
                  <a:gd name="T26" fmla="*/ 72 w 214"/>
                  <a:gd name="T27" fmla="*/ 6 h 212"/>
                  <a:gd name="T28" fmla="*/ 92 w 214"/>
                  <a:gd name="T29" fmla="*/ 0 h 212"/>
                  <a:gd name="T30" fmla="*/ 112 w 214"/>
                  <a:gd name="T31" fmla="*/ 0 h 212"/>
                  <a:gd name="T32" fmla="*/ 133 w 214"/>
                  <a:gd name="T33" fmla="*/ 3 h 212"/>
                  <a:gd name="T34" fmla="*/ 143 w 214"/>
                  <a:gd name="T35" fmla="*/ 6 h 212"/>
                  <a:gd name="T36" fmla="*/ 164 w 214"/>
                  <a:gd name="T37" fmla="*/ 15 h 212"/>
                  <a:gd name="T38" fmla="*/ 180 w 214"/>
                  <a:gd name="T39" fmla="*/ 29 h 212"/>
                  <a:gd name="T40" fmla="*/ 193 w 214"/>
                  <a:gd name="T41" fmla="*/ 44 h 212"/>
                  <a:gd name="T42" fmla="*/ 204 w 214"/>
                  <a:gd name="T43" fmla="*/ 61 h 212"/>
                  <a:gd name="T44" fmla="*/ 211 w 214"/>
                  <a:gd name="T45" fmla="*/ 80 h 212"/>
                  <a:gd name="T46" fmla="*/ 214 w 214"/>
                  <a:gd name="T47" fmla="*/ 100 h 212"/>
                  <a:gd name="T48" fmla="*/ 212 w 214"/>
                  <a:gd name="T49" fmla="*/ 122 h 212"/>
                  <a:gd name="T50" fmla="*/ 207 w 214"/>
                  <a:gd name="T51" fmla="*/ 142 h 212"/>
                  <a:gd name="T52" fmla="*/ 203 w 214"/>
                  <a:gd name="T53" fmla="*/ 153 h 212"/>
                  <a:gd name="T54" fmla="*/ 192 w 214"/>
                  <a:gd name="T55" fmla="*/ 170 h 212"/>
                  <a:gd name="T56" fmla="*/ 177 w 214"/>
                  <a:gd name="T57" fmla="*/ 185 h 212"/>
                  <a:gd name="T58" fmla="*/ 161 w 214"/>
                  <a:gd name="T59" fmla="*/ 197 h 212"/>
                  <a:gd name="T60" fmla="*/ 142 w 214"/>
                  <a:gd name="T61" fmla="*/ 207 h 212"/>
                  <a:gd name="T62" fmla="*/ 123 w 214"/>
                  <a:gd name="T63" fmla="*/ 211 h 212"/>
                  <a:gd name="T64" fmla="*/ 102 w 214"/>
                  <a:gd name="T65" fmla="*/ 212 h 212"/>
                  <a:gd name="T66" fmla="*/ 81 w 214"/>
                  <a:gd name="T67" fmla="*/ 210 h 212"/>
                  <a:gd name="T68" fmla="*/ 70 w 214"/>
                  <a:gd name="T69" fmla="*/ 20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4" h="212">
                    <a:moveTo>
                      <a:pt x="70" y="206"/>
                    </a:moveTo>
                    <a:lnTo>
                      <a:pt x="70" y="206"/>
                    </a:lnTo>
                    <a:lnTo>
                      <a:pt x="61" y="202"/>
                    </a:lnTo>
                    <a:lnTo>
                      <a:pt x="52" y="197"/>
                    </a:lnTo>
                    <a:lnTo>
                      <a:pt x="42" y="191"/>
                    </a:lnTo>
                    <a:lnTo>
                      <a:pt x="34" y="184"/>
                    </a:lnTo>
                    <a:lnTo>
                      <a:pt x="27" y="177"/>
                    </a:lnTo>
                    <a:lnTo>
                      <a:pt x="21" y="169"/>
                    </a:lnTo>
                    <a:lnTo>
                      <a:pt x="15" y="160"/>
                    </a:lnTo>
                    <a:lnTo>
                      <a:pt x="11" y="152"/>
                    </a:lnTo>
                    <a:lnTo>
                      <a:pt x="7" y="142"/>
                    </a:lnTo>
                    <a:lnTo>
                      <a:pt x="4" y="131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02"/>
                    </a:lnTo>
                    <a:lnTo>
                      <a:pt x="2" y="91"/>
                    </a:lnTo>
                    <a:lnTo>
                      <a:pt x="4" y="80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11" y="60"/>
                    </a:lnTo>
                    <a:lnTo>
                      <a:pt x="16" y="50"/>
                    </a:lnTo>
                    <a:lnTo>
                      <a:pt x="22" y="42"/>
                    </a:lnTo>
                    <a:lnTo>
                      <a:pt x="29" y="34"/>
                    </a:lnTo>
                    <a:lnTo>
                      <a:pt x="37" y="26"/>
                    </a:lnTo>
                    <a:lnTo>
                      <a:pt x="45" y="21"/>
                    </a:lnTo>
                    <a:lnTo>
                      <a:pt x="53" y="14"/>
                    </a:lnTo>
                    <a:lnTo>
                      <a:pt x="62" y="10"/>
                    </a:lnTo>
                    <a:lnTo>
                      <a:pt x="72" y="6"/>
                    </a:lnTo>
                    <a:lnTo>
                      <a:pt x="81" y="3"/>
                    </a:lnTo>
                    <a:lnTo>
                      <a:pt x="92" y="0"/>
                    </a:lnTo>
                    <a:lnTo>
                      <a:pt x="102" y="0"/>
                    </a:lnTo>
                    <a:lnTo>
                      <a:pt x="112" y="0"/>
                    </a:lnTo>
                    <a:lnTo>
                      <a:pt x="123" y="0"/>
                    </a:lnTo>
                    <a:lnTo>
                      <a:pt x="133" y="3"/>
                    </a:lnTo>
                    <a:lnTo>
                      <a:pt x="143" y="6"/>
                    </a:lnTo>
                    <a:lnTo>
                      <a:pt x="143" y="6"/>
                    </a:lnTo>
                    <a:lnTo>
                      <a:pt x="154" y="10"/>
                    </a:lnTo>
                    <a:lnTo>
                      <a:pt x="164" y="15"/>
                    </a:lnTo>
                    <a:lnTo>
                      <a:pt x="172" y="22"/>
                    </a:lnTo>
                    <a:lnTo>
                      <a:pt x="180" y="29"/>
                    </a:lnTo>
                    <a:lnTo>
                      <a:pt x="187" y="35"/>
                    </a:lnTo>
                    <a:lnTo>
                      <a:pt x="193" y="44"/>
                    </a:lnTo>
                    <a:lnTo>
                      <a:pt x="199" y="52"/>
                    </a:lnTo>
                    <a:lnTo>
                      <a:pt x="204" y="61"/>
                    </a:lnTo>
                    <a:lnTo>
                      <a:pt x="207" y="71"/>
                    </a:lnTo>
                    <a:lnTo>
                      <a:pt x="211" y="80"/>
                    </a:lnTo>
                    <a:lnTo>
                      <a:pt x="212" y="91"/>
                    </a:lnTo>
                    <a:lnTo>
                      <a:pt x="214" y="100"/>
                    </a:lnTo>
                    <a:lnTo>
                      <a:pt x="214" y="111"/>
                    </a:lnTo>
                    <a:lnTo>
                      <a:pt x="212" y="122"/>
                    </a:lnTo>
                    <a:lnTo>
                      <a:pt x="211" y="133"/>
                    </a:lnTo>
                    <a:lnTo>
                      <a:pt x="207" y="142"/>
                    </a:lnTo>
                    <a:lnTo>
                      <a:pt x="207" y="142"/>
                    </a:lnTo>
                    <a:lnTo>
                      <a:pt x="203" y="153"/>
                    </a:lnTo>
                    <a:lnTo>
                      <a:pt x="197" y="162"/>
                    </a:lnTo>
                    <a:lnTo>
                      <a:pt x="192" y="170"/>
                    </a:lnTo>
                    <a:lnTo>
                      <a:pt x="185" y="179"/>
                    </a:lnTo>
                    <a:lnTo>
                      <a:pt x="177" y="185"/>
                    </a:lnTo>
                    <a:lnTo>
                      <a:pt x="169" y="192"/>
                    </a:lnTo>
                    <a:lnTo>
                      <a:pt x="161" y="197"/>
                    </a:lnTo>
                    <a:lnTo>
                      <a:pt x="151" y="203"/>
                    </a:lnTo>
                    <a:lnTo>
                      <a:pt x="142" y="207"/>
                    </a:lnTo>
                    <a:lnTo>
                      <a:pt x="133" y="210"/>
                    </a:lnTo>
                    <a:lnTo>
                      <a:pt x="123" y="211"/>
                    </a:lnTo>
                    <a:lnTo>
                      <a:pt x="112" y="212"/>
                    </a:lnTo>
                    <a:lnTo>
                      <a:pt x="102" y="212"/>
                    </a:lnTo>
                    <a:lnTo>
                      <a:pt x="92" y="211"/>
                    </a:lnTo>
                    <a:lnTo>
                      <a:pt x="81" y="210"/>
                    </a:lnTo>
                    <a:lnTo>
                      <a:pt x="70" y="206"/>
                    </a:lnTo>
                    <a:lnTo>
                      <a:pt x="70" y="206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649">
                <a:extLst>
                  <a:ext uri="{FF2B5EF4-FFF2-40B4-BE49-F238E27FC236}">
                    <a16:creationId xmlns:a16="http://schemas.microsoft.com/office/drawing/2014/main" id="{51F7062A-50D3-4E9A-9FA0-3B34E089C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136" y="3508905"/>
                <a:ext cx="204742" cy="202048"/>
              </a:xfrm>
              <a:custGeom>
                <a:avLst/>
                <a:gdLst>
                  <a:gd name="T0" fmla="*/ 50 w 152"/>
                  <a:gd name="T1" fmla="*/ 146 h 150"/>
                  <a:gd name="T2" fmla="*/ 50 w 152"/>
                  <a:gd name="T3" fmla="*/ 146 h 150"/>
                  <a:gd name="T4" fmla="*/ 37 w 152"/>
                  <a:gd name="T5" fmla="*/ 139 h 150"/>
                  <a:gd name="T6" fmla="*/ 25 w 152"/>
                  <a:gd name="T7" fmla="*/ 130 h 150"/>
                  <a:gd name="T8" fmla="*/ 15 w 152"/>
                  <a:gd name="T9" fmla="*/ 119 h 150"/>
                  <a:gd name="T10" fmla="*/ 8 w 152"/>
                  <a:gd name="T11" fmla="*/ 107 h 150"/>
                  <a:gd name="T12" fmla="*/ 3 w 152"/>
                  <a:gd name="T13" fmla="*/ 94 h 150"/>
                  <a:gd name="T14" fmla="*/ 0 w 152"/>
                  <a:gd name="T15" fmla="*/ 79 h 150"/>
                  <a:gd name="T16" fmla="*/ 2 w 152"/>
                  <a:gd name="T17" fmla="*/ 64 h 150"/>
                  <a:gd name="T18" fmla="*/ 6 w 152"/>
                  <a:gd name="T19" fmla="*/ 49 h 150"/>
                  <a:gd name="T20" fmla="*/ 6 w 152"/>
                  <a:gd name="T21" fmla="*/ 49 h 150"/>
                  <a:gd name="T22" fmla="*/ 12 w 152"/>
                  <a:gd name="T23" fmla="*/ 36 h 150"/>
                  <a:gd name="T24" fmla="*/ 21 w 152"/>
                  <a:gd name="T25" fmla="*/ 23 h 150"/>
                  <a:gd name="T26" fmla="*/ 31 w 152"/>
                  <a:gd name="T27" fmla="*/ 14 h 150"/>
                  <a:gd name="T28" fmla="*/ 45 w 152"/>
                  <a:gd name="T29" fmla="*/ 7 h 150"/>
                  <a:gd name="T30" fmla="*/ 58 w 152"/>
                  <a:gd name="T31" fmla="*/ 2 h 150"/>
                  <a:gd name="T32" fmla="*/ 72 w 152"/>
                  <a:gd name="T33" fmla="*/ 0 h 150"/>
                  <a:gd name="T34" fmla="*/ 87 w 152"/>
                  <a:gd name="T35" fmla="*/ 0 h 150"/>
                  <a:gd name="T36" fmla="*/ 102 w 152"/>
                  <a:gd name="T37" fmla="*/ 4 h 150"/>
                  <a:gd name="T38" fmla="*/ 102 w 152"/>
                  <a:gd name="T39" fmla="*/ 4 h 150"/>
                  <a:gd name="T40" fmla="*/ 115 w 152"/>
                  <a:gd name="T41" fmla="*/ 11 h 150"/>
                  <a:gd name="T42" fmla="*/ 127 w 152"/>
                  <a:gd name="T43" fmla="*/ 21 h 150"/>
                  <a:gd name="T44" fmla="*/ 137 w 152"/>
                  <a:gd name="T45" fmla="*/ 31 h 150"/>
                  <a:gd name="T46" fmla="*/ 145 w 152"/>
                  <a:gd name="T47" fmla="*/ 44 h 150"/>
                  <a:gd name="T48" fmla="*/ 149 w 152"/>
                  <a:gd name="T49" fmla="*/ 57 h 150"/>
                  <a:gd name="T50" fmla="*/ 152 w 152"/>
                  <a:gd name="T51" fmla="*/ 72 h 150"/>
                  <a:gd name="T52" fmla="*/ 150 w 152"/>
                  <a:gd name="T53" fmla="*/ 87 h 150"/>
                  <a:gd name="T54" fmla="*/ 146 w 152"/>
                  <a:gd name="T55" fmla="*/ 100 h 150"/>
                  <a:gd name="T56" fmla="*/ 146 w 152"/>
                  <a:gd name="T57" fmla="*/ 100 h 150"/>
                  <a:gd name="T58" fmla="*/ 141 w 152"/>
                  <a:gd name="T59" fmla="*/ 115 h 150"/>
                  <a:gd name="T60" fmla="*/ 131 w 152"/>
                  <a:gd name="T61" fmla="*/ 126 h 150"/>
                  <a:gd name="T62" fmla="*/ 120 w 152"/>
                  <a:gd name="T63" fmla="*/ 135 h 150"/>
                  <a:gd name="T64" fmla="*/ 108 w 152"/>
                  <a:gd name="T65" fmla="*/ 144 h 150"/>
                  <a:gd name="T66" fmla="*/ 95 w 152"/>
                  <a:gd name="T67" fmla="*/ 148 h 150"/>
                  <a:gd name="T68" fmla="*/ 80 w 152"/>
                  <a:gd name="T69" fmla="*/ 150 h 150"/>
                  <a:gd name="T70" fmla="*/ 65 w 152"/>
                  <a:gd name="T71" fmla="*/ 150 h 150"/>
                  <a:gd name="T72" fmla="*/ 50 w 152"/>
                  <a:gd name="T73" fmla="*/ 146 h 150"/>
                  <a:gd name="T74" fmla="*/ 50 w 152"/>
                  <a:gd name="T75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2" h="150">
                    <a:moveTo>
                      <a:pt x="50" y="146"/>
                    </a:moveTo>
                    <a:lnTo>
                      <a:pt x="50" y="146"/>
                    </a:lnTo>
                    <a:lnTo>
                      <a:pt x="37" y="139"/>
                    </a:lnTo>
                    <a:lnTo>
                      <a:pt x="25" y="130"/>
                    </a:lnTo>
                    <a:lnTo>
                      <a:pt x="15" y="119"/>
                    </a:lnTo>
                    <a:lnTo>
                      <a:pt x="8" y="107"/>
                    </a:lnTo>
                    <a:lnTo>
                      <a:pt x="3" y="94"/>
                    </a:lnTo>
                    <a:lnTo>
                      <a:pt x="0" y="79"/>
                    </a:lnTo>
                    <a:lnTo>
                      <a:pt x="2" y="64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12" y="36"/>
                    </a:lnTo>
                    <a:lnTo>
                      <a:pt x="21" y="23"/>
                    </a:lnTo>
                    <a:lnTo>
                      <a:pt x="31" y="14"/>
                    </a:lnTo>
                    <a:lnTo>
                      <a:pt x="45" y="7"/>
                    </a:lnTo>
                    <a:lnTo>
                      <a:pt x="58" y="2"/>
                    </a:lnTo>
                    <a:lnTo>
                      <a:pt x="72" y="0"/>
                    </a:lnTo>
                    <a:lnTo>
                      <a:pt x="87" y="0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15" y="11"/>
                    </a:lnTo>
                    <a:lnTo>
                      <a:pt x="127" y="21"/>
                    </a:lnTo>
                    <a:lnTo>
                      <a:pt x="137" y="31"/>
                    </a:lnTo>
                    <a:lnTo>
                      <a:pt x="145" y="44"/>
                    </a:lnTo>
                    <a:lnTo>
                      <a:pt x="149" y="57"/>
                    </a:lnTo>
                    <a:lnTo>
                      <a:pt x="152" y="72"/>
                    </a:lnTo>
                    <a:lnTo>
                      <a:pt x="150" y="87"/>
                    </a:lnTo>
                    <a:lnTo>
                      <a:pt x="146" y="100"/>
                    </a:lnTo>
                    <a:lnTo>
                      <a:pt x="146" y="100"/>
                    </a:lnTo>
                    <a:lnTo>
                      <a:pt x="141" y="115"/>
                    </a:lnTo>
                    <a:lnTo>
                      <a:pt x="131" y="126"/>
                    </a:lnTo>
                    <a:lnTo>
                      <a:pt x="120" y="135"/>
                    </a:lnTo>
                    <a:lnTo>
                      <a:pt x="108" y="144"/>
                    </a:lnTo>
                    <a:lnTo>
                      <a:pt x="95" y="148"/>
                    </a:lnTo>
                    <a:lnTo>
                      <a:pt x="80" y="150"/>
                    </a:lnTo>
                    <a:lnTo>
                      <a:pt x="65" y="150"/>
                    </a:lnTo>
                    <a:lnTo>
                      <a:pt x="50" y="146"/>
                    </a:lnTo>
                    <a:lnTo>
                      <a:pt x="50" y="1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8" name="组 270">
              <a:extLst>
                <a:ext uri="{FF2B5EF4-FFF2-40B4-BE49-F238E27FC236}">
                  <a16:creationId xmlns:a16="http://schemas.microsoft.com/office/drawing/2014/main" id="{88E28F7E-FB33-4E32-AD64-98D7BD0AC9C0}"/>
                </a:ext>
              </a:extLst>
            </p:cNvPr>
            <p:cNvGrpSpPr/>
            <p:nvPr/>
          </p:nvGrpSpPr>
          <p:grpSpPr>
            <a:xfrm rot="5400000">
              <a:off x="8567748" y="4463794"/>
              <a:ext cx="1137512" cy="1766523"/>
              <a:chOff x="3747589" y="272102"/>
              <a:chExt cx="1379311" cy="2215790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6" name="Freeform 58">
                <a:extLst>
                  <a:ext uri="{FF2B5EF4-FFF2-40B4-BE49-F238E27FC236}">
                    <a16:creationId xmlns:a16="http://schemas.microsoft.com/office/drawing/2014/main" id="{D9287E1E-7CBA-41E0-B15D-3BA354905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574" y="765098"/>
                <a:ext cx="934807" cy="259968"/>
              </a:xfrm>
              <a:custGeom>
                <a:avLst/>
                <a:gdLst>
                  <a:gd name="T0" fmla="*/ 523 w 694"/>
                  <a:gd name="T1" fmla="*/ 0 h 193"/>
                  <a:gd name="T2" fmla="*/ 19 w 694"/>
                  <a:gd name="T3" fmla="*/ 0 h 193"/>
                  <a:gd name="T4" fmla="*/ 19 w 694"/>
                  <a:gd name="T5" fmla="*/ 0 h 193"/>
                  <a:gd name="T6" fmla="*/ 11 w 694"/>
                  <a:gd name="T7" fmla="*/ 26 h 193"/>
                  <a:gd name="T8" fmla="*/ 5 w 694"/>
                  <a:gd name="T9" fmla="*/ 52 h 193"/>
                  <a:gd name="T10" fmla="*/ 1 w 694"/>
                  <a:gd name="T11" fmla="*/ 76 h 193"/>
                  <a:gd name="T12" fmla="*/ 0 w 694"/>
                  <a:gd name="T13" fmla="*/ 102 h 193"/>
                  <a:gd name="T14" fmla="*/ 0 w 694"/>
                  <a:gd name="T15" fmla="*/ 124 h 193"/>
                  <a:gd name="T16" fmla="*/ 1 w 694"/>
                  <a:gd name="T17" fmla="*/ 149 h 193"/>
                  <a:gd name="T18" fmla="*/ 4 w 694"/>
                  <a:gd name="T19" fmla="*/ 172 h 193"/>
                  <a:gd name="T20" fmla="*/ 8 w 694"/>
                  <a:gd name="T21" fmla="*/ 193 h 193"/>
                  <a:gd name="T22" fmla="*/ 664 w 694"/>
                  <a:gd name="T23" fmla="*/ 193 h 193"/>
                  <a:gd name="T24" fmla="*/ 664 w 694"/>
                  <a:gd name="T25" fmla="*/ 193 h 193"/>
                  <a:gd name="T26" fmla="*/ 678 w 694"/>
                  <a:gd name="T27" fmla="*/ 193 h 193"/>
                  <a:gd name="T28" fmla="*/ 678 w 694"/>
                  <a:gd name="T29" fmla="*/ 193 h 193"/>
                  <a:gd name="T30" fmla="*/ 694 w 694"/>
                  <a:gd name="T31" fmla="*/ 193 h 193"/>
                  <a:gd name="T32" fmla="*/ 694 w 694"/>
                  <a:gd name="T33" fmla="*/ 193 h 193"/>
                  <a:gd name="T34" fmla="*/ 693 w 694"/>
                  <a:gd name="T35" fmla="*/ 178 h 193"/>
                  <a:gd name="T36" fmla="*/ 693 w 694"/>
                  <a:gd name="T37" fmla="*/ 178 h 193"/>
                  <a:gd name="T38" fmla="*/ 691 w 694"/>
                  <a:gd name="T39" fmla="*/ 169 h 193"/>
                  <a:gd name="T40" fmla="*/ 689 w 694"/>
                  <a:gd name="T41" fmla="*/ 158 h 193"/>
                  <a:gd name="T42" fmla="*/ 683 w 694"/>
                  <a:gd name="T43" fmla="*/ 147 h 193"/>
                  <a:gd name="T44" fmla="*/ 678 w 694"/>
                  <a:gd name="T45" fmla="*/ 137 h 193"/>
                  <a:gd name="T46" fmla="*/ 670 w 694"/>
                  <a:gd name="T47" fmla="*/ 126 h 193"/>
                  <a:gd name="T48" fmla="*/ 662 w 694"/>
                  <a:gd name="T49" fmla="*/ 114 h 193"/>
                  <a:gd name="T50" fmla="*/ 641 w 694"/>
                  <a:gd name="T51" fmla="*/ 91 h 193"/>
                  <a:gd name="T52" fmla="*/ 617 w 694"/>
                  <a:gd name="T53" fmla="*/ 68 h 193"/>
                  <a:gd name="T54" fmla="*/ 589 w 694"/>
                  <a:gd name="T55" fmla="*/ 45 h 193"/>
                  <a:gd name="T56" fmla="*/ 556 w 694"/>
                  <a:gd name="T57" fmla="*/ 22 h 193"/>
                  <a:gd name="T58" fmla="*/ 523 w 694"/>
                  <a:gd name="T5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4" h="193">
                    <a:moveTo>
                      <a:pt x="523" y="0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11" y="26"/>
                    </a:lnTo>
                    <a:lnTo>
                      <a:pt x="5" y="52"/>
                    </a:lnTo>
                    <a:lnTo>
                      <a:pt x="1" y="76"/>
                    </a:lnTo>
                    <a:lnTo>
                      <a:pt x="0" y="102"/>
                    </a:lnTo>
                    <a:lnTo>
                      <a:pt x="0" y="124"/>
                    </a:lnTo>
                    <a:lnTo>
                      <a:pt x="1" y="149"/>
                    </a:lnTo>
                    <a:lnTo>
                      <a:pt x="4" y="172"/>
                    </a:lnTo>
                    <a:lnTo>
                      <a:pt x="8" y="193"/>
                    </a:lnTo>
                    <a:lnTo>
                      <a:pt x="664" y="193"/>
                    </a:lnTo>
                    <a:lnTo>
                      <a:pt x="664" y="193"/>
                    </a:lnTo>
                    <a:lnTo>
                      <a:pt x="678" y="193"/>
                    </a:lnTo>
                    <a:lnTo>
                      <a:pt x="678" y="193"/>
                    </a:lnTo>
                    <a:lnTo>
                      <a:pt x="694" y="193"/>
                    </a:lnTo>
                    <a:lnTo>
                      <a:pt x="694" y="193"/>
                    </a:lnTo>
                    <a:lnTo>
                      <a:pt x="693" y="178"/>
                    </a:lnTo>
                    <a:lnTo>
                      <a:pt x="693" y="178"/>
                    </a:lnTo>
                    <a:lnTo>
                      <a:pt x="691" y="169"/>
                    </a:lnTo>
                    <a:lnTo>
                      <a:pt x="689" y="158"/>
                    </a:lnTo>
                    <a:lnTo>
                      <a:pt x="683" y="147"/>
                    </a:lnTo>
                    <a:lnTo>
                      <a:pt x="678" y="137"/>
                    </a:lnTo>
                    <a:lnTo>
                      <a:pt x="670" y="126"/>
                    </a:lnTo>
                    <a:lnTo>
                      <a:pt x="662" y="114"/>
                    </a:lnTo>
                    <a:lnTo>
                      <a:pt x="641" y="91"/>
                    </a:lnTo>
                    <a:lnTo>
                      <a:pt x="617" y="68"/>
                    </a:lnTo>
                    <a:lnTo>
                      <a:pt x="589" y="45"/>
                    </a:lnTo>
                    <a:lnTo>
                      <a:pt x="556" y="22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" name="Freeform 461">
                <a:extLst>
                  <a:ext uri="{FF2B5EF4-FFF2-40B4-BE49-F238E27FC236}">
                    <a16:creationId xmlns:a16="http://schemas.microsoft.com/office/drawing/2014/main" id="{3EE57B2B-7365-408B-BBAA-C03F872C64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9227" y="1126090"/>
                <a:ext cx="906521" cy="615572"/>
              </a:xfrm>
              <a:custGeom>
                <a:avLst/>
                <a:gdLst>
                  <a:gd name="T0" fmla="*/ 40 w 673"/>
                  <a:gd name="T1" fmla="*/ 120 h 457"/>
                  <a:gd name="T2" fmla="*/ 0 w 673"/>
                  <a:gd name="T3" fmla="*/ 453 h 457"/>
                  <a:gd name="T4" fmla="*/ 36 w 673"/>
                  <a:gd name="T5" fmla="*/ 457 h 457"/>
                  <a:gd name="T6" fmla="*/ 75 w 673"/>
                  <a:gd name="T7" fmla="*/ 131 h 457"/>
                  <a:gd name="T8" fmla="*/ 40 w 673"/>
                  <a:gd name="T9" fmla="*/ 120 h 457"/>
                  <a:gd name="T10" fmla="*/ 55 w 673"/>
                  <a:gd name="T11" fmla="*/ 0 h 457"/>
                  <a:gd name="T12" fmla="*/ 50 w 673"/>
                  <a:gd name="T13" fmla="*/ 44 h 457"/>
                  <a:gd name="T14" fmla="*/ 50 w 673"/>
                  <a:gd name="T15" fmla="*/ 44 h 457"/>
                  <a:gd name="T16" fmla="*/ 59 w 673"/>
                  <a:gd name="T17" fmla="*/ 64 h 457"/>
                  <a:gd name="T18" fmla="*/ 63 w 673"/>
                  <a:gd name="T19" fmla="*/ 71 h 457"/>
                  <a:gd name="T20" fmla="*/ 46 w 673"/>
                  <a:gd name="T21" fmla="*/ 72 h 457"/>
                  <a:gd name="T22" fmla="*/ 44 w 673"/>
                  <a:gd name="T23" fmla="*/ 86 h 457"/>
                  <a:gd name="T24" fmla="*/ 79 w 673"/>
                  <a:gd name="T25" fmla="*/ 97 h 457"/>
                  <a:gd name="T26" fmla="*/ 86 w 673"/>
                  <a:gd name="T27" fmla="*/ 43 h 457"/>
                  <a:gd name="T28" fmla="*/ 663 w 673"/>
                  <a:gd name="T29" fmla="*/ 105 h 457"/>
                  <a:gd name="T30" fmla="*/ 663 w 673"/>
                  <a:gd name="T31" fmla="*/ 105 h 457"/>
                  <a:gd name="T32" fmla="*/ 673 w 673"/>
                  <a:gd name="T33" fmla="*/ 67 h 457"/>
                  <a:gd name="T34" fmla="*/ 55 w 673"/>
                  <a:gd name="T35" fmla="*/ 0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3" h="457">
                    <a:moveTo>
                      <a:pt x="40" y="120"/>
                    </a:moveTo>
                    <a:lnTo>
                      <a:pt x="0" y="453"/>
                    </a:lnTo>
                    <a:lnTo>
                      <a:pt x="36" y="457"/>
                    </a:lnTo>
                    <a:lnTo>
                      <a:pt x="75" y="131"/>
                    </a:lnTo>
                    <a:lnTo>
                      <a:pt x="40" y="120"/>
                    </a:lnTo>
                    <a:close/>
                    <a:moveTo>
                      <a:pt x="55" y="0"/>
                    </a:moveTo>
                    <a:lnTo>
                      <a:pt x="50" y="44"/>
                    </a:lnTo>
                    <a:lnTo>
                      <a:pt x="50" y="44"/>
                    </a:lnTo>
                    <a:lnTo>
                      <a:pt x="59" y="64"/>
                    </a:lnTo>
                    <a:lnTo>
                      <a:pt x="63" y="71"/>
                    </a:lnTo>
                    <a:lnTo>
                      <a:pt x="46" y="72"/>
                    </a:lnTo>
                    <a:lnTo>
                      <a:pt x="44" y="86"/>
                    </a:lnTo>
                    <a:lnTo>
                      <a:pt x="79" y="97"/>
                    </a:lnTo>
                    <a:lnTo>
                      <a:pt x="86" y="43"/>
                    </a:lnTo>
                    <a:lnTo>
                      <a:pt x="663" y="105"/>
                    </a:lnTo>
                    <a:lnTo>
                      <a:pt x="663" y="105"/>
                    </a:lnTo>
                    <a:lnTo>
                      <a:pt x="673" y="6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" name="Freeform 462">
                <a:extLst>
                  <a:ext uri="{FF2B5EF4-FFF2-40B4-BE49-F238E27FC236}">
                    <a16:creationId xmlns:a16="http://schemas.microsoft.com/office/drawing/2014/main" id="{2A6F8284-9AEF-4770-8976-54FEDD30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227" y="1287728"/>
                <a:ext cx="101024" cy="453934"/>
              </a:xfrm>
              <a:custGeom>
                <a:avLst/>
                <a:gdLst>
                  <a:gd name="T0" fmla="*/ 40 w 75"/>
                  <a:gd name="T1" fmla="*/ 0 h 337"/>
                  <a:gd name="T2" fmla="*/ 0 w 75"/>
                  <a:gd name="T3" fmla="*/ 333 h 337"/>
                  <a:gd name="T4" fmla="*/ 36 w 75"/>
                  <a:gd name="T5" fmla="*/ 337 h 337"/>
                  <a:gd name="T6" fmla="*/ 75 w 75"/>
                  <a:gd name="T7" fmla="*/ 11 h 337"/>
                  <a:gd name="T8" fmla="*/ 40 w 75"/>
                  <a:gd name="T9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337">
                    <a:moveTo>
                      <a:pt x="40" y="0"/>
                    </a:moveTo>
                    <a:lnTo>
                      <a:pt x="0" y="333"/>
                    </a:lnTo>
                    <a:lnTo>
                      <a:pt x="36" y="337"/>
                    </a:lnTo>
                    <a:lnTo>
                      <a:pt x="75" y="11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" name="Freeform 463">
                <a:extLst>
                  <a:ext uri="{FF2B5EF4-FFF2-40B4-BE49-F238E27FC236}">
                    <a16:creationId xmlns:a16="http://schemas.microsoft.com/office/drawing/2014/main" id="{C9C1DE46-F3D7-475A-AE76-B55AEE56A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494" y="1126090"/>
                <a:ext cx="847253" cy="141434"/>
              </a:xfrm>
              <a:custGeom>
                <a:avLst/>
                <a:gdLst>
                  <a:gd name="T0" fmla="*/ 11 w 629"/>
                  <a:gd name="T1" fmla="*/ 0 h 105"/>
                  <a:gd name="T2" fmla="*/ 6 w 629"/>
                  <a:gd name="T3" fmla="*/ 44 h 105"/>
                  <a:gd name="T4" fmla="*/ 6 w 629"/>
                  <a:gd name="T5" fmla="*/ 44 h 105"/>
                  <a:gd name="T6" fmla="*/ 15 w 629"/>
                  <a:gd name="T7" fmla="*/ 64 h 105"/>
                  <a:gd name="T8" fmla="*/ 19 w 629"/>
                  <a:gd name="T9" fmla="*/ 71 h 105"/>
                  <a:gd name="T10" fmla="*/ 2 w 629"/>
                  <a:gd name="T11" fmla="*/ 72 h 105"/>
                  <a:gd name="T12" fmla="*/ 0 w 629"/>
                  <a:gd name="T13" fmla="*/ 86 h 105"/>
                  <a:gd name="T14" fmla="*/ 35 w 629"/>
                  <a:gd name="T15" fmla="*/ 97 h 105"/>
                  <a:gd name="T16" fmla="*/ 42 w 629"/>
                  <a:gd name="T17" fmla="*/ 43 h 105"/>
                  <a:gd name="T18" fmla="*/ 619 w 629"/>
                  <a:gd name="T19" fmla="*/ 105 h 105"/>
                  <a:gd name="T20" fmla="*/ 619 w 629"/>
                  <a:gd name="T21" fmla="*/ 105 h 105"/>
                  <a:gd name="T22" fmla="*/ 629 w 629"/>
                  <a:gd name="T23" fmla="*/ 67 h 105"/>
                  <a:gd name="T24" fmla="*/ 11 w 629"/>
                  <a:gd name="T2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9" h="105">
                    <a:moveTo>
                      <a:pt x="11" y="0"/>
                    </a:moveTo>
                    <a:lnTo>
                      <a:pt x="6" y="44"/>
                    </a:lnTo>
                    <a:lnTo>
                      <a:pt x="6" y="44"/>
                    </a:lnTo>
                    <a:lnTo>
                      <a:pt x="15" y="64"/>
                    </a:lnTo>
                    <a:lnTo>
                      <a:pt x="19" y="71"/>
                    </a:lnTo>
                    <a:lnTo>
                      <a:pt x="2" y="72"/>
                    </a:lnTo>
                    <a:lnTo>
                      <a:pt x="0" y="86"/>
                    </a:lnTo>
                    <a:lnTo>
                      <a:pt x="35" y="97"/>
                    </a:lnTo>
                    <a:lnTo>
                      <a:pt x="42" y="43"/>
                    </a:lnTo>
                    <a:lnTo>
                      <a:pt x="619" y="105"/>
                    </a:lnTo>
                    <a:lnTo>
                      <a:pt x="619" y="105"/>
                    </a:lnTo>
                    <a:lnTo>
                      <a:pt x="629" y="67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" name="Freeform 464">
                <a:extLst>
                  <a:ext uri="{FF2B5EF4-FFF2-40B4-BE49-F238E27FC236}">
                    <a16:creationId xmlns:a16="http://schemas.microsoft.com/office/drawing/2014/main" id="{1403ED20-5F43-43EF-A64D-12696C158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330" y="1184011"/>
                <a:ext cx="1011585" cy="712555"/>
              </a:xfrm>
              <a:custGeom>
                <a:avLst/>
                <a:gdLst>
                  <a:gd name="T0" fmla="*/ 695 w 751"/>
                  <a:gd name="T1" fmla="*/ 529 h 529"/>
                  <a:gd name="T2" fmla="*/ 751 w 751"/>
                  <a:gd name="T3" fmla="*/ 75 h 529"/>
                  <a:gd name="T4" fmla="*/ 54 w 751"/>
                  <a:gd name="T5" fmla="*/ 0 h 529"/>
                  <a:gd name="T6" fmla="*/ 0 w 751"/>
                  <a:gd name="T7" fmla="*/ 452 h 529"/>
                  <a:gd name="T8" fmla="*/ 695 w 751"/>
                  <a:gd name="T9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" h="529">
                    <a:moveTo>
                      <a:pt x="695" y="529"/>
                    </a:moveTo>
                    <a:lnTo>
                      <a:pt x="751" y="75"/>
                    </a:lnTo>
                    <a:lnTo>
                      <a:pt x="54" y="0"/>
                    </a:lnTo>
                    <a:lnTo>
                      <a:pt x="0" y="452"/>
                    </a:lnTo>
                    <a:lnTo>
                      <a:pt x="695" y="529"/>
                    </a:lnTo>
                    <a:close/>
                  </a:path>
                </a:pathLst>
              </a:custGeom>
              <a:solidFill>
                <a:srgbClr val="4CB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" name="Freeform 465">
                <a:extLst>
                  <a:ext uri="{FF2B5EF4-FFF2-40B4-BE49-F238E27FC236}">
                    <a16:creationId xmlns:a16="http://schemas.microsoft.com/office/drawing/2014/main" id="{B6537FD0-BC79-4320-920D-870B4A17E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330" y="1184011"/>
                <a:ext cx="1011585" cy="712555"/>
              </a:xfrm>
              <a:custGeom>
                <a:avLst/>
                <a:gdLst>
                  <a:gd name="T0" fmla="*/ 695 w 751"/>
                  <a:gd name="T1" fmla="*/ 529 h 529"/>
                  <a:gd name="T2" fmla="*/ 751 w 751"/>
                  <a:gd name="T3" fmla="*/ 75 h 529"/>
                  <a:gd name="T4" fmla="*/ 54 w 751"/>
                  <a:gd name="T5" fmla="*/ 0 h 529"/>
                  <a:gd name="T6" fmla="*/ 0 w 751"/>
                  <a:gd name="T7" fmla="*/ 452 h 529"/>
                  <a:gd name="T8" fmla="*/ 695 w 751"/>
                  <a:gd name="T9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" h="529">
                    <a:moveTo>
                      <a:pt x="695" y="529"/>
                    </a:moveTo>
                    <a:lnTo>
                      <a:pt x="751" y="75"/>
                    </a:lnTo>
                    <a:lnTo>
                      <a:pt x="54" y="0"/>
                    </a:lnTo>
                    <a:lnTo>
                      <a:pt x="0" y="452"/>
                    </a:lnTo>
                    <a:lnTo>
                      <a:pt x="695" y="5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" name="Freeform 466">
                <a:extLst>
                  <a:ext uri="{FF2B5EF4-FFF2-40B4-BE49-F238E27FC236}">
                    <a16:creationId xmlns:a16="http://schemas.microsoft.com/office/drawing/2014/main" id="{404E5A77-EC0E-4552-B62E-A2D78FD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63" y="1240584"/>
                <a:ext cx="492996" cy="646552"/>
              </a:xfrm>
              <a:custGeom>
                <a:avLst/>
                <a:gdLst>
                  <a:gd name="T0" fmla="*/ 312 w 366"/>
                  <a:gd name="T1" fmla="*/ 480 h 480"/>
                  <a:gd name="T2" fmla="*/ 366 w 366"/>
                  <a:gd name="T3" fmla="*/ 35 h 480"/>
                  <a:gd name="T4" fmla="*/ 54 w 366"/>
                  <a:gd name="T5" fmla="*/ 0 h 480"/>
                  <a:gd name="T6" fmla="*/ 0 w 366"/>
                  <a:gd name="T7" fmla="*/ 445 h 480"/>
                  <a:gd name="T8" fmla="*/ 312 w 366"/>
                  <a:gd name="T9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480">
                    <a:moveTo>
                      <a:pt x="312" y="480"/>
                    </a:moveTo>
                    <a:lnTo>
                      <a:pt x="366" y="35"/>
                    </a:lnTo>
                    <a:lnTo>
                      <a:pt x="54" y="0"/>
                    </a:lnTo>
                    <a:lnTo>
                      <a:pt x="0" y="445"/>
                    </a:lnTo>
                    <a:lnTo>
                      <a:pt x="312" y="4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" name="Freeform 467">
                <a:extLst>
                  <a:ext uri="{FF2B5EF4-FFF2-40B4-BE49-F238E27FC236}">
                    <a16:creationId xmlns:a16="http://schemas.microsoft.com/office/drawing/2014/main" id="{8466F31E-3A38-46C5-AFBC-FF5E7AD37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859" y="131870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0 w 16"/>
                  <a:gd name="T5" fmla="*/ 16 h 17"/>
                  <a:gd name="T6" fmla="*/ 12 w 16"/>
                  <a:gd name="T7" fmla="*/ 15 h 17"/>
                  <a:gd name="T8" fmla="*/ 15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5 w 16"/>
                  <a:gd name="T15" fmla="*/ 6 h 17"/>
                  <a:gd name="T16" fmla="*/ 14 w 16"/>
                  <a:gd name="T17" fmla="*/ 4 h 17"/>
                  <a:gd name="T18" fmla="*/ 12 w 16"/>
                  <a:gd name="T19" fmla="*/ 1 h 17"/>
                  <a:gd name="T20" fmla="*/ 8 w 16"/>
                  <a:gd name="T21" fmla="*/ 0 h 17"/>
                  <a:gd name="T22" fmla="*/ 8 w 16"/>
                  <a:gd name="T23" fmla="*/ 0 h 17"/>
                  <a:gd name="T24" fmla="*/ 6 w 16"/>
                  <a:gd name="T25" fmla="*/ 1 h 17"/>
                  <a:gd name="T26" fmla="*/ 3 w 16"/>
                  <a:gd name="T27" fmla="*/ 2 h 17"/>
                  <a:gd name="T28" fmla="*/ 0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0 h 17"/>
                  <a:gd name="T36" fmla="*/ 1 w 16"/>
                  <a:gd name="T37" fmla="*/ 13 h 17"/>
                  <a:gd name="T38" fmla="*/ 4 w 16"/>
                  <a:gd name="T39" fmla="*/ 16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0" y="16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" name="Freeform 468">
                <a:extLst>
                  <a:ext uri="{FF2B5EF4-FFF2-40B4-BE49-F238E27FC236}">
                    <a16:creationId xmlns:a16="http://schemas.microsoft.com/office/drawing/2014/main" id="{F1410E64-0BA0-4DBB-B2CF-61B23F267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859" y="1318709"/>
                <a:ext cx="20205" cy="17511"/>
              </a:xfrm>
              <a:custGeom>
                <a:avLst/>
                <a:gdLst>
                  <a:gd name="T0" fmla="*/ 1 w 15"/>
                  <a:gd name="T1" fmla="*/ 13 h 13"/>
                  <a:gd name="T2" fmla="*/ 1 w 15"/>
                  <a:gd name="T3" fmla="*/ 13 h 13"/>
                  <a:gd name="T4" fmla="*/ 1 w 15"/>
                  <a:gd name="T5" fmla="*/ 10 h 13"/>
                  <a:gd name="T6" fmla="*/ 1 w 15"/>
                  <a:gd name="T7" fmla="*/ 10 h 13"/>
                  <a:gd name="T8" fmla="*/ 1 w 15"/>
                  <a:gd name="T9" fmla="*/ 6 h 13"/>
                  <a:gd name="T10" fmla="*/ 4 w 15"/>
                  <a:gd name="T11" fmla="*/ 4 h 13"/>
                  <a:gd name="T12" fmla="*/ 7 w 15"/>
                  <a:gd name="T13" fmla="*/ 2 h 13"/>
                  <a:gd name="T14" fmla="*/ 10 w 15"/>
                  <a:gd name="T15" fmla="*/ 2 h 13"/>
                  <a:gd name="T16" fmla="*/ 10 w 15"/>
                  <a:gd name="T17" fmla="*/ 2 h 13"/>
                  <a:gd name="T18" fmla="*/ 14 w 15"/>
                  <a:gd name="T19" fmla="*/ 4 h 13"/>
                  <a:gd name="T20" fmla="*/ 15 w 15"/>
                  <a:gd name="T21" fmla="*/ 5 h 13"/>
                  <a:gd name="T22" fmla="*/ 15 w 15"/>
                  <a:gd name="T23" fmla="*/ 5 h 13"/>
                  <a:gd name="T24" fmla="*/ 12 w 15"/>
                  <a:gd name="T25" fmla="*/ 2 h 13"/>
                  <a:gd name="T26" fmla="*/ 8 w 15"/>
                  <a:gd name="T27" fmla="*/ 0 h 13"/>
                  <a:gd name="T28" fmla="*/ 8 w 15"/>
                  <a:gd name="T29" fmla="*/ 0 h 13"/>
                  <a:gd name="T30" fmla="*/ 6 w 15"/>
                  <a:gd name="T31" fmla="*/ 1 h 13"/>
                  <a:gd name="T32" fmla="*/ 3 w 15"/>
                  <a:gd name="T33" fmla="*/ 2 h 13"/>
                  <a:gd name="T34" fmla="*/ 0 w 15"/>
                  <a:gd name="T35" fmla="*/ 5 h 13"/>
                  <a:gd name="T36" fmla="*/ 0 w 15"/>
                  <a:gd name="T37" fmla="*/ 8 h 13"/>
                  <a:gd name="T38" fmla="*/ 0 w 15"/>
                  <a:gd name="T39" fmla="*/ 8 h 13"/>
                  <a:gd name="T40" fmla="*/ 0 w 15"/>
                  <a:gd name="T41" fmla="*/ 10 h 13"/>
                  <a:gd name="T42" fmla="*/ 1 w 15"/>
                  <a:gd name="T43" fmla="*/ 13 h 13"/>
                  <a:gd name="T44" fmla="*/ 1 w 15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" name="Freeform 469">
                <a:extLst>
                  <a:ext uri="{FF2B5EF4-FFF2-40B4-BE49-F238E27FC236}">
                    <a16:creationId xmlns:a16="http://schemas.microsoft.com/office/drawing/2014/main" id="{32D01B0C-E5F5-402A-B833-BC194D9DC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471" y="136315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0 w 16"/>
                  <a:gd name="T5" fmla="*/ 17 h 17"/>
                  <a:gd name="T6" fmla="*/ 12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4 w 16"/>
                  <a:gd name="T17" fmla="*/ 3 h 17"/>
                  <a:gd name="T18" fmla="*/ 12 w 16"/>
                  <a:gd name="T19" fmla="*/ 2 h 17"/>
                  <a:gd name="T20" fmla="*/ 8 w 16"/>
                  <a:gd name="T21" fmla="*/ 0 h 17"/>
                  <a:gd name="T22" fmla="*/ 8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0 w 16"/>
                  <a:gd name="T29" fmla="*/ 4 h 17"/>
                  <a:gd name="T30" fmla="*/ 0 w 16"/>
                  <a:gd name="T31" fmla="*/ 9 h 17"/>
                  <a:gd name="T32" fmla="*/ 0 w 16"/>
                  <a:gd name="T33" fmla="*/ 9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7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" name="Freeform 470">
                <a:extLst>
                  <a:ext uri="{FF2B5EF4-FFF2-40B4-BE49-F238E27FC236}">
                    <a16:creationId xmlns:a16="http://schemas.microsoft.com/office/drawing/2014/main" id="{144E1F32-ED0A-4FC0-B738-83CF02879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471" y="1363159"/>
                <a:ext cx="20205" cy="18858"/>
              </a:xfrm>
              <a:custGeom>
                <a:avLst/>
                <a:gdLst>
                  <a:gd name="T0" fmla="*/ 1 w 15"/>
                  <a:gd name="T1" fmla="*/ 14 h 14"/>
                  <a:gd name="T2" fmla="*/ 1 w 15"/>
                  <a:gd name="T3" fmla="*/ 14 h 14"/>
                  <a:gd name="T4" fmla="*/ 1 w 15"/>
                  <a:gd name="T5" fmla="*/ 10 h 14"/>
                  <a:gd name="T6" fmla="*/ 1 w 15"/>
                  <a:gd name="T7" fmla="*/ 10 h 14"/>
                  <a:gd name="T8" fmla="*/ 1 w 15"/>
                  <a:gd name="T9" fmla="*/ 7 h 14"/>
                  <a:gd name="T10" fmla="*/ 4 w 15"/>
                  <a:gd name="T11" fmla="*/ 4 h 14"/>
                  <a:gd name="T12" fmla="*/ 7 w 15"/>
                  <a:gd name="T13" fmla="*/ 3 h 14"/>
                  <a:gd name="T14" fmla="*/ 10 w 15"/>
                  <a:gd name="T15" fmla="*/ 3 h 14"/>
                  <a:gd name="T16" fmla="*/ 10 w 15"/>
                  <a:gd name="T17" fmla="*/ 3 h 14"/>
                  <a:gd name="T18" fmla="*/ 14 w 15"/>
                  <a:gd name="T19" fmla="*/ 3 h 14"/>
                  <a:gd name="T20" fmla="*/ 15 w 15"/>
                  <a:gd name="T21" fmla="*/ 6 h 14"/>
                  <a:gd name="T22" fmla="*/ 15 w 15"/>
                  <a:gd name="T23" fmla="*/ 6 h 14"/>
                  <a:gd name="T24" fmla="*/ 12 w 15"/>
                  <a:gd name="T25" fmla="*/ 2 h 14"/>
                  <a:gd name="T26" fmla="*/ 8 w 15"/>
                  <a:gd name="T27" fmla="*/ 0 h 14"/>
                  <a:gd name="T28" fmla="*/ 8 w 15"/>
                  <a:gd name="T29" fmla="*/ 0 h 14"/>
                  <a:gd name="T30" fmla="*/ 5 w 15"/>
                  <a:gd name="T31" fmla="*/ 0 h 14"/>
                  <a:gd name="T32" fmla="*/ 3 w 15"/>
                  <a:gd name="T33" fmla="*/ 2 h 14"/>
                  <a:gd name="T34" fmla="*/ 0 w 15"/>
                  <a:gd name="T35" fmla="*/ 4 h 14"/>
                  <a:gd name="T36" fmla="*/ 0 w 15"/>
                  <a:gd name="T37" fmla="*/ 9 h 14"/>
                  <a:gd name="T38" fmla="*/ 0 w 15"/>
                  <a:gd name="T39" fmla="*/ 9 h 14"/>
                  <a:gd name="T40" fmla="*/ 0 w 15"/>
                  <a:gd name="T41" fmla="*/ 11 h 14"/>
                  <a:gd name="T42" fmla="*/ 1 w 15"/>
                  <a:gd name="T43" fmla="*/ 14 h 14"/>
                  <a:gd name="T44" fmla="*/ 1 w 15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2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" name="Freeform 471">
                <a:extLst>
                  <a:ext uri="{FF2B5EF4-FFF2-40B4-BE49-F238E27FC236}">
                    <a16:creationId xmlns:a16="http://schemas.microsoft.com/office/drawing/2014/main" id="{83499719-5030-44DF-AAB4-EA148B6FC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83" y="1408957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9 w 16"/>
                  <a:gd name="T5" fmla="*/ 16 h 16"/>
                  <a:gd name="T6" fmla="*/ 12 w 16"/>
                  <a:gd name="T7" fmla="*/ 15 h 16"/>
                  <a:gd name="T8" fmla="*/ 15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6 h 16"/>
                  <a:gd name="T16" fmla="*/ 15 w 16"/>
                  <a:gd name="T17" fmla="*/ 3 h 16"/>
                  <a:gd name="T18" fmla="*/ 12 w 16"/>
                  <a:gd name="T19" fmla="*/ 0 h 16"/>
                  <a:gd name="T20" fmla="*/ 8 w 16"/>
                  <a:gd name="T21" fmla="*/ 0 h 16"/>
                  <a:gd name="T22" fmla="*/ 8 w 16"/>
                  <a:gd name="T23" fmla="*/ 0 h 16"/>
                  <a:gd name="T24" fmla="*/ 5 w 16"/>
                  <a:gd name="T25" fmla="*/ 0 h 16"/>
                  <a:gd name="T26" fmla="*/ 3 w 16"/>
                  <a:gd name="T27" fmla="*/ 2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5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9" y="16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" name="Freeform 472">
                <a:extLst>
                  <a:ext uri="{FF2B5EF4-FFF2-40B4-BE49-F238E27FC236}">
                    <a16:creationId xmlns:a16="http://schemas.microsoft.com/office/drawing/2014/main" id="{40CA94BE-7308-4D84-BD27-9D7DCF604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083" y="1408957"/>
                <a:ext cx="20205" cy="18858"/>
              </a:xfrm>
              <a:custGeom>
                <a:avLst/>
                <a:gdLst>
                  <a:gd name="T0" fmla="*/ 1 w 15"/>
                  <a:gd name="T1" fmla="*/ 14 h 14"/>
                  <a:gd name="T2" fmla="*/ 1 w 15"/>
                  <a:gd name="T3" fmla="*/ 14 h 14"/>
                  <a:gd name="T4" fmla="*/ 1 w 15"/>
                  <a:gd name="T5" fmla="*/ 10 h 14"/>
                  <a:gd name="T6" fmla="*/ 1 w 15"/>
                  <a:gd name="T7" fmla="*/ 10 h 14"/>
                  <a:gd name="T8" fmla="*/ 1 w 15"/>
                  <a:gd name="T9" fmla="*/ 6 h 14"/>
                  <a:gd name="T10" fmla="*/ 4 w 15"/>
                  <a:gd name="T11" fmla="*/ 4 h 14"/>
                  <a:gd name="T12" fmla="*/ 7 w 15"/>
                  <a:gd name="T13" fmla="*/ 3 h 14"/>
                  <a:gd name="T14" fmla="*/ 9 w 15"/>
                  <a:gd name="T15" fmla="*/ 2 h 14"/>
                  <a:gd name="T16" fmla="*/ 9 w 15"/>
                  <a:gd name="T17" fmla="*/ 2 h 14"/>
                  <a:gd name="T18" fmla="*/ 14 w 15"/>
                  <a:gd name="T19" fmla="*/ 3 h 14"/>
                  <a:gd name="T20" fmla="*/ 15 w 15"/>
                  <a:gd name="T21" fmla="*/ 6 h 14"/>
                  <a:gd name="T22" fmla="*/ 15 w 15"/>
                  <a:gd name="T23" fmla="*/ 6 h 14"/>
                  <a:gd name="T24" fmla="*/ 14 w 15"/>
                  <a:gd name="T25" fmla="*/ 2 h 14"/>
                  <a:gd name="T26" fmla="*/ 8 w 15"/>
                  <a:gd name="T27" fmla="*/ 0 h 14"/>
                  <a:gd name="T28" fmla="*/ 8 w 15"/>
                  <a:gd name="T29" fmla="*/ 0 h 14"/>
                  <a:gd name="T30" fmla="*/ 5 w 15"/>
                  <a:gd name="T31" fmla="*/ 0 h 14"/>
                  <a:gd name="T32" fmla="*/ 3 w 15"/>
                  <a:gd name="T33" fmla="*/ 2 h 14"/>
                  <a:gd name="T34" fmla="*/ 1 w 15"/>
                  <a:gd name="T35" fmla="*/ 4 h 14"/>
                  <a:gd name="T36" fmla="*/ 0 w 15"/>
                  <a:gd name="T37" fmla="*/ 7 h 14"/>
                  <a:gd name="T38" fmla="*/ 0 w 15"/>
                  <a:gd name="T39" fmla="*/ 7 h 14"/>
                  <a:gd name="T40" fmla="*/ 0 w 15"/>
                  <a:gd name="T41" fmla="*/ 11 h 14"/>
                  <a:gd name="T42" fmla="*/ 1 w 15"/>
                  <a:gd name="T43" fmla="*/ 14 h 14"/>
                  <a:gd name="T44" fmla="*/ 1 w 15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4" y="3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" name="Freeform 473">
                <a:extLst>
                  <a:ext uri="{FF2B5EF4-FFF2-40B4-BE49-F238E27FC236}">
                    <a16:creationId xmlns:a16="http://schemas.microsoft.com/office/drawing/2014/main" id="{0C14A23B-64E3-44E8-94BD-A88D2EAF3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695" y="1453408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9 w 16"/>
                  <a:gd name="T5" fmla="*/ 16 h 16"/>
                  <a:gd name="T6" fmla="*/ 13 w 16"/>
                  <a:gd name="T7" fmla="*/ 14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6 h 16"/>
                  <a:gd name="T16" fmla="*/ 15 w 16"/>
                  <a:gd name="T17" fmla="*/ 2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3 w 16"/>
                  <a:gd name="T27" fmla="*/ 2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0 h 16"/>
                  <a:gd name="T36" fmla="*/ 1 w 16"/>
                  <a:gd name="T37" fmla="*/ 13 h 16"/>
                  <a:gd name="T38" fmla="*/ 4 w 16"/>
                  <a:gd name="T39" fmla="*/ 16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9" y="16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" name="Freeform 474">
                <a:extLst>
                  <a:ext uri="{FF2B5EF4-FFF2-40B4-BE49-F238E27FC236}">
                    <a16:creationId xmlns:a16="http://schemas.microsoft.com/office/drawing/2014/main" id="{71E69902-AEA9-4AF6-AFF6-E32F83D5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695" y="1453408"/>
                <a:ext cx="20205" cy="17511"/>
              </a:xfrm>
              <a:custGeom>
                <a:avLst/>
                <a:gdLst>
                  <a:gd name="T0" fmla="*/ 1 w 15"/>
                  <a:gd name="T1" fmla="*/ 13 h 13"/>
                  <a:gd name="T2" fmla="*/ 1 w 15"/>
                  <a:gd name="T3" fmla="*/ 13 h 13"/>
                  <a:gd name="T4" fmla="*/ 1 w 15"/>
                  <a:gd name="T5" fmla="*/ 9 h 13"/>
                  <a:gd name="T6" fmla="*/ 1 w 15"/>
                  <a:gd name="T7" fmla="*/ 9 h 13"/>
                  <a:gd name="T8" fmla="*/ 1 w 15"/>
                  <a:gd name="T9" fmla="*/ 6 h 13"/>
                  <a:gd name="T10" fmla="*/ 4 w 15"/>
                  <a:gd name="T11" fmla="*/ 4 h 13"/>
                  <a:gd name="T12" fmla="*/ 7 w 15"/>
                  <a:gd name="T13" fmla="*/ 2 h 13"/>
                  <a:gd name="T14" fmla="*/ 9 w 15"/>
                  <a:gd name="T15" fmla="*/ 2 h 13"/>
                  <a:gd name="T16" fmla="*/ 9 w 15"/>
                  <a:gd name="T17" fmla="*/ 2 h 13"/>
                  <a:gd name="T18" fmla="*/ 13 w 15"/>
                  <a:gd name="T19" fmla="*/ 4 h 13"/>
                  <a:gd name="T20" fmla="*/ 15 w 15"/>
                  <a:gd name="T21" fmla="*/ 5 h 13"/>
                  <a:gd name="T22" fmla="*/ 15 w 15"/>
                  <a:gd name="T23" fmla="*/ 5 h 13"/>
                  <a:gd name="T24" fmla="*/ 13 w 15"/>
                  <a:gd name="T25" fmla="*/ 1 h 13"/>
                  <a:gd name="T26" fmla="*/ 9 w 15"/>
                  <a:gd name="T27" fmla="*/ 0 h 13"/>
                  <a:gd name="T28" fmla="*/ 9 w 15"/>
                  <a:gd name="T29" fmla="*/ 0 h 13"/>
                  <a:gd name="T30" fmla="*/ 5 w 15"/>
                  <a:gd name="T31" fmla="*/ 0 h 13"/>
                  <a:gd name="T32" fmla="*/ 3 w 15"/>
                  <a:gd name="T33" fmla="*/ 2 h 13"/>
                  <a:gd name="T34" fmla="*/ 1 w 15"/>
                  <a:gd name="T35" fmla="*/ 4 h 13"/>
                  <a:gd name="T36" fmla="*/ 0 w 15"/>
                  <a:gd name="T37" fmla="*/ 8 h 13"/>
                  <a:gd name="T38" fmla="*/ 0 w 15"/>
                  <a:gd name="T39" fmla="*/ 8 h 13"/>
                  <a:gd name="T40" fmla="*/ 0 w 15"/>
                  <a:gd name="T41" fmla="*/ 10 h 13"/>
                  <a:gd name="T42" fmla="*/ 1 w 15"/>
                  <a:gd name="T43" fmla="*/ 13 h 13"/>
                  <a:gd name="T44" fmla="*/ 1 w 15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" name="Freeform 475">
                <a:extLst>
                  <a:ext uri="{FF2B5EF4-FFF2-40B4-BE49-F238E27FC236}">
                    <a16:creationId xmlns:a16="http://schemas.microsoft.com/office/drawing/2014/main" id="{2B0D5639-4CEF-4207-8815-7CDFDD763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307" y="1497858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9 w 16"/>
                  <a:gd name="T5" fmla="*/ 17 h 17"/>
                  <a:gd name="T6" fmla="*/ 13 w 16"/>
                  <a:gd name="T7" fmla="*/ 15 h 17"/>
                  <a:gd name="T8" fmla="*/ 15 w 16"/>
                  <a:gd name="T9" fmla="*/ 12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1 w 16"/>
                  <a:gd name="T29" fmla="*/ 4 h 17"/>
                  <a:gd name="T30" fmla="*/ 0 w 16"/>
                  <a:gd name="T31" fmla="*/ 7 h 17"/>
                  <a:gd name="T32" fmla="*/ 0 w 16"/>
                  <a:gd name="T33" fmla="*/ 7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5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9" y="17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" name="Freeform 476">
                <a:extLst>
                  <a:ext uri="{FF2B5EF4-FFF2-40B4-BE49-F238E27FC236}">
                    <a16:creationId xmlns:a16="http://schemas.microsoft.com/office/drawing/2014/main" id="{85E0E62E-D29D-416C-A51A-9FE70C274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307" y="1497858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3 w 16"/>
                  <a:gd name="T9" fmla="*/ 7 h 14"/>
                  <a:gd name="T10" fmla="*/ 4 w 16"/>
                  <a:gd name="T11" fmla="*/ 4 h 14"/>
                  <a:gd name="T12" fmla="*/ 7 w 16"/>
                  <a:gd name="T13" fmla="*/ 3 h 14"/>
                  <a:gd name="T14" fmla="*/ 11 w 16"/>
                  <a:gd name="T15" fmla="*/ 2 h 14"/>
                  <a:gd name="T16" fmla="*/ 11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3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" name="Freeform 477">
                <a:extLst>
                  <a:ext uri="{FF2B5EF4-FFF2-40B4-BE49-F238E27FC236}">
                    <a16:creationId xmlns:a16="http://schemas.microsoft.com/office/drawing/2014/main" id="{2EA67C65-6D57-4DF1-B02F-954CFFDC2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919" y="154230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1 w 16"/>
                  <a:gd name="T5" fmla="*/ 16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6 w 16"/>
                  <a:gd name="T15" fmla="*/ 6 h 17"/>
                  <a:gd name="T16" fmla="*/ 15 w 16"/>
                  <a:gd name="T17" fmla="*/ 4 h 17"/>
                  <a:gd name="T18" fmla="*/ 12 w 16"/>
                  <a:gd name="T19" fmla="*/ 1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1 h 17"/>
                  <a:gd name="T26" fmla="*/ 3 w 16"/>
                  <a:gd name="T27" fmla="*/ 2 h 17"/>
                  <a:gd name="T28" fmla="*/ 1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1 h 17"/>
                  <a:gd name="T36" fmla="*/ 1 w 16"/>
                  <a:gd name="T37" fmla="*/ 13 h 17"/>
                  <a:gd name="T38" fmla="*/ 4 w 16"/>
                  <a:gd name="T39" fmla="*/ 16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" name="Freeform 478">
                <a:extLst>
                  <a:ext uri="{FF2B5EF4-FFF2-40B4-BE49-F238E27FC236}">
                    <a16:creationId xmlns:a16="http://schemas.microsoft.com/office/drawing/2014/main" id="{B4CE7C66-65B2-4BB4-AB19-8C844A2FD6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919" y="1542309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11 h 13"/>
                  <a:gd name="T6" fmla="*/ 1 w 16"/>
                  <a:gd name="T7" fmla="*/ 11 h 13"/>
                  <a:gd name="T8" fmla="*/ 3 w 16"/>
                  <a:gd name="T9" fmla="*/ 6 h 13"/>
                  <a:gd name="T10" fmla="*/ 4 w 16"/>
                  <a:gd name="T11" fmla="*/ 4 h 13"/>
                  <a:gd name="T12" fmla="*/ 7 w 16"/>
                  <a:gd name="T13" fmla="*/ 2 h 13"/>
                  <a:gd name="T14" fmla="*/ 11 w 16"/>
                  <a:gd name="T15" fmla="*/ 2 h 13"/>
                  <a:gd name="T16" fmla="*/ 11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2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1 h 13"/>
                  <a:gd name="T32" fmla="*/ 3 w 16"/>
                  <a:gd name="T33" fmla="*/ 2 h 13"/>
                  <a:gd name="T34" fmla="*/ 1 w 16"/>
                  <a:gd name="T35" fmla="*/ 5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1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" name="Freeform 479">
                <a:extLst>
                  <a:ext uri="{FF2B5EF4-FFF2-40B4-BE49-F238E27FC236}">
                    <a16:creationId xmlns:a16="http://schemas.microsoft.com/office/drawing/2014/main" id="{EB917C95-51DE-49FC-A1A9-6A53D804E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531" y="1586759"/>
                <a:ext cx="21552" cy="22899"/>
              </a:xfrm>
              <a:custGeom>
                <a:avLst/>
                <a:gdLst>
                  <a:gd name="T0" fmla="*/ 7 w 16"/>
                  <a:gd name="T1" fmla="*/ 17 h 17"/>
                  <a:gd name="T2" fmla="*/ 7 w 16"/>
                  <a:gd name="T3" fmla="*/ 17 h 17"/>
                  <a:gd name="T4" fmla="*/ 11 w 16"/>
                  <a:gd name="T5" fmla="*/ 17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3 w 16"/>
                  <a:gd name="T27" fmla="*/ 2 h 17"/>
                  <a:gd name="T28" fmla="*/ 1 w 16"/>
                  <a:gd name="T29" fmla="*/ 5 h 17"/>
                  <a:gd name="T30" fmla="*/ 0 w 16"/>
                  <a:gd name="T31" fmla="*/ 9 h 17"/>
                  <a:gd name="T32" fmla="*/ 0 w 16"/>
                  <a:gd name="T33" fmla="*/ 9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7 h 17"/>
                  <a:gd name="T40" fmla="*/ 7 w 16"/>
                  <a:gd name="T41" fmla="*/ 17 h 17"/>
                  <a:gd name="T42" fmla="*/ 7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7" y="17"/>
                    </a:moveTo>
                    <a:lnTo>
                      <a:pt x="7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" name="Freeform 480">
                <a:extLst>
                  <a:ext uri="{FF2B5EF4-FFF2-40B4-BE49-F238E27FC236}">
                    <a16:creationId xmlns:a16="http://schemas.microsoft.com/office/drawing/2014/main" id="{CEFCE70E-1FAE-4D08-8694-D3525310F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531" y="1586759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3 w 16"/>
                  <a:gd name="T9" fmla="*/ 7 h 14"/>
                  <a:gd name="T10" fmla="*/ 4 w 16"/>
                  <a:gd name="T11" fmla="*/ 5 h 14"/>
                  <a:gd name="T12" fmla="*/ 7 w 16"/>
                  <a:gd name="T13" fmla="*/ 3 h 14"/>
                  <a:gd name="T14" fmla="*/ 11 w 16"/>
                  <a:gd name="T15" fmla="*/ 3 h 14"/>
                  <a:gd name="T16" fmla="*/ 11 w 16"/>
                  <a:gd name="T17" fmla="*/ 3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3 w 16"/>
                  <a:gd name="T33" fmla="*/ 2 h 14"/>
                  <a:gd name="T34" fmla="*/ 1 w 16"/>
                  <a:gd name="T35" fmla="*/ 5 h 14"/>
                  <a:gd name="T36" fmla="*/ 0 w 16"/>
                  <a:gd name="T37" fmla="*/ 9 h 14"/>
                  <a:gd name="T38" fmla="*/ 0 w 16"/>
                  <a:gd name="T39" fmla="*/ 9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" name="Freeform 481">
                <a:extLst>
                  <a:ext uri="{FF2B5EF4-FFF2-40B4-BE49-F238E27FC236}">
                    <a16:creationId xmlns:a16="http://schemas.microsoft.com/office/drawing/2014/main" id="{EABF6EE6-5E3F-40FD-B854-E9ADBA28D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143" y="1632556"/>
                <a:ext cx="21552" cy="21552"/>
              </a:xfrm>
              <a:custGeom>
                <a:avLst/>
                <a:gdLst>
                  <a:gd name="T0" fmla="*/ 7 w 16"/>
                  <a:gd name="T1" fmla="*/ 16 h 16"/>
                  <a:gd name="T2" fmla="*/ 7 w 16"/>
                  <a:gd name="T3" fmla="*/ 16 h 16"/>
                  <a:gd name="T4" fmla="*/ 11 w 16"/>
                  <a:gd name="T5" fmla="*/ 16 h 16"/>
                  <a:gd name="T6" fmla="*/ 13 w 16"/>
                  <a:gd name="T7" fmla="*/ 15 h 16"/>
                  <a:gd name="T8" fmla="*/ 15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6 h 16"/>
                  <a:gd name="T16" fmla="*/ 15 w 16"/>
                  <a:gd name="T17" fmla="*/ 3 h 16"/>
                  <a:gd name="T18" fmla="*/ 12 w 16"/>
                  <a:gd name="T19" fmla="*/ 0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2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5 h 16"/>
                  <a:gd name="T40" fmla="*/ 7 w 16"/>
                  <a:gd name="T41" fmla="*/ 16 h 16"/>
                  <a:gd name="T42" fmla="*/ 7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7" y="16"/>
                    </a:moveTo>
                    <a:lnTo>
                      <a:pt x="7" y="16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" name="Freeform 482">
                <a:extLst>
                  <a:ext uri="{FF2B5EF4-FFF2-40B4-BE49-F238E27FC236}">
                    <a16:creationId xmlns:a16="http://schemas.microsoft.com/office/drawing/2014/main" id="{CC1BA029-3145-494C-9A76-5A7C5E7F7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143" y="1632556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2 w 16"/>
                  <a:gd name="T9" fmla="*/ 6 h 14"/>
                  <a:gd name="T10" fmla="*/ 4 w 16"/>
                  <a:gd name="T11" fmla="*/ 4 h 14"/>
                  <a:gd name="T12" fmla="*/ 7 w 16"/>
                  <a:gd name="T13" fmla="*/ 3 h 14"/>
                  <a:gd name="T14" fmla="*/ 11 w 16"/>
                  <a:gd name="T15" fmla="*/ 2 h 14"/>
                  <a:gd name="T16" fmla="*/ 11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2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" name="Freeform 483">
                <a:extLst>
                  <a:ext uri="{FF2B5EF4-FFF2-40B4-BE49-F238E27FC236}">
                    <a16:creationId xmlns:a16="http://schemas.microsoft.com/office/drawing/2014/main" id="{10E75F0D-B472-4C0B-9836-ED052A300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55" y="1677007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1 w 16"/>
                  <a:gd name="T5" fmla="*/ 16 h 16"/>
                  <a:gd name="T6" fmla="*/ 13 w 16"/>
                  <a:gd name="T7" fmla="*/ 14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6 h 16"/>
                  <a:gd name="T16" fmla="*/ 15 w 16"/>
                  <a:gd name="T17" fmla="*/ 2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2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0 h 16"/>
                  <a:gd name="T36" fmla="*/ 1 w 16"/>
                  <a:gd name="T37" fmla="*/ 13 h 16"/>
                  <a:gd name="T38" fmla="*/ 4 w 16"/>
                  <a:gd name="T39" fmla="*/ 16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" name="Freeform 484">
                <a:extLst>
                  <a:ext uri="{FF2B5EF4-FFF2-40B4-BE49-F238E27FC236}">
                    <a16:creationId xmlns:a16="http://schemas.microsoft.com/office/drawing/2014/main" id="{3B927C1F-99F3-4549-BA2B-53C26D177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55" y="1677007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9 h 13"/>
                  <a:gd name="T6" fmla="*/ 1 w 16"/>
                  <a:gd name="T7" fmla="*/ 9 h 13"/>
                  <a:gd name="T8" fmla="*/ 2 w 16"/>
                  <a:gd name="T9" fmla="*/ 6 h 13"/>
                  <a:gd name="T10" fmla="*/ 4 w 16"/>
                  <a:gd name="T11" fmla="*/ 4 h 13"/>
                  <a:gd name="T12" fmla="*/ 6 w 16"/>
                  <a:gd name="T13" fmla="*/ 2 h 13"/>
                  <a:gd name="T14" fmla="*/ 11 w 16"/>
                  <a:gd name="T15" fmla="*/ 2 h 13"/>
                  <a:gd name="T16" fmla="*/ 11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1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0 h 13"/>
                  <a:gd name="T32" fmla="*/ 2 w 16"/>
                  <a:gd name="T33" fmla="*/ 2 h 13"/>
                  <a:gd name="T34" fmla="*/ 1 w 16"/>
                  <a:gd name="T35" fmla="*/ 4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0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" name="Freeform 485">
                <a:extLst>
                  <a:ext uri="{FF2B5EF4-FFF2-40B4-BE49-F238E27FC236}">
                    <a16:creationId xmlns:a16="http://schemas.microsoft.com/office/drawing/2014/main" id="{20164A43-0267-41ED-8C15-BC614C012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367" y="1721457"/>
                <a:ext cx="21552" cy="22899"/>
              </a:xfrm>
              <a:custGeom>
                <a:avLst/>
                <a:gdLst>
                  <a:gd name="T0" fmla="*/ 6 w 16"/>
                  <a:gd name="T1" fmla="*/ 17 h 17"/>
                  <a:gd name="T2" fmla="*/ 6 w 16"/>
                  <a:gd name="T3" fmla="*/ 17 h 17"/>
                  <a:gd name="T4" fmla="*/ 10 w 16"/>
                  <a:gd name="T5" fmla="*/ 17 h 17"/>
                  <a:gd name="T6" fmla="*/ 13 w 16"/>
                  <a:gd name="T7" fmla="*/ 15 h 17"/>
                  <a:gd name="T8" fmla="*/ 15 w 16"/>
                  <a:gd name="T9" fmla="*/ 13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6 h 17"/>
                  <a:gd name="T16" fmla="*/ 15 w 16"/>
                  <a:gd name="T17" fmla="*/ 3 h 17"/>
                  <a:gd name="T18" fmla="*/ 12 w 16"/>
                  <a:gd name="T19" fmla="*/ 2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0 h 17"/>
                  <a:gd name="T26" fmla="*/ 2 w 16"/>
                  <a:gd name="T27" fmla="*/ 2 h 17"/>
                  <a:gd name="T28" fmla="*/ 1 w 16"/>
                  <a:gd name="T29" fmla="*/ 4 h 17"/>
                  <a:gd name="T30" fmla="*/ 0 w 16"/>
                  <a:gd name="T31" fmla="*/ 7 h 17"/>
                  <a:gd name="T32" fmla="*/ 0 w 16"/>
                  <a:gd name="T33" fmla="*/ 7 h 17"/>
                  <a:gd name="T34" fmla="*/ 0 w 16"/>
                  <a:gd name="T35" fmla="*/ 11 h 17"/>
                  <a:gd name="T36" fmla="*/ 1 w 16"/>
                  <a:gd name="T37" fmla="*/ 14 h 17"/>
                  <a:gd name="T38" fmla="*/ 4 w 16"/>
                  <a:gd name="T39" fmla="*/ 15 h 17"/>
                  <a:gd name="T40" fmla="*/ 6 w 16"/>
                  <a:gd name="T41" fmla="*/ 17 h 17"/>
                  <a:gd name="T42" fmla="*/ 6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6" y="17"/>
                    </a:moveTo>
                    <a:lnTo>
                      <a:pt x="6" y="17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" name="Freeform 486">
                <a:extLst>
                  <a:ext uri="{FF2B5EF4-FFF2-40B4-BE49-F238E27FC236}">
                    <a16:creationId xmlns:a16="http://schemas.microsoft.com/office/drawing/2014/main" id="{5E62A479-CA35-48DB-8821-84EA7C7D9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367" y="1721457"/>
                <a:ext cx="21552" cy="18858"/>
              </a:xfrm>
              <a:custGeom>
                <a:avLst/>
                <a:gdLst>
                  <a:gd name="T0" fmla="*/ 1 w 16"/>
                  <a:gd name="T1" fmla="*/ 14 h 14"/>
                  <a:gd name="T2" fmla="*/ 1 w 16"/>
                  <a:gd name="T3" fmla="*/ 14 h 14"/>
                  <a:gd name="T4" fmla="*/ 1 w 16"/>
                  <a:gd name="T5" fmla="*/ 10 h 14"/>
                  <a:gd name="T6" fmla="*/ 1 w 16"/>
                  <a:gd name="T7" fmla="*/ 10 h 14"/>
                  <a:gd name="T8" fmla="*/ 2 w 16"/>
                  <a:gd name="T9" fmla="*/ 7 h 14"/>
                  <a:gd name="T10" fmla="*/ 4 w 16"/>
                  <a:gd name="T11" fmla="*/ 4 h 14"/>
                  <a:gd name="T12" fmla="*/ 6 w 16"/>
                  <a:gd name="T13" fmla="*/ 3 h 14"/>
                  <a:gd name="T14" fmla="*/ 10 w 16"/>
                  <a:gd name="T15" fmla="*/ 2 h 14"/>
                  <a:gd name="T16" fmla="*/ 10 w 16"/>
                  <a:gd name="T17" fmla="*/ 2 h 14"/>
                  <a:gd name="T18" fmla="*/ 13 w 16"/>
                  <a:gd name="T19" fmla="*/ 3 h 14"/>
                  <a:gd name="T20" fmla="*/ 16 w 16"/>
                  <a:gd name="T21" fmla="*/ 6 h 14"/>
                  <a:gd name="T22" fmla="*/ 16 w 16"/>
                  <a:gd name="T23" fmla="*/ 6 h 14"/>
                  <a:gd name="T24" fmla="*/ 13 w 16"/>
                  <a:gd name="T25" fmla="*/ 2 h 14"/>
                  <a:gd name="T26" fmla="*/ 9 w 16"/>
                  <a:gd name="T27" fmla="*/ 0 h 14"/>
                  <a:gd name="T28" fmla="*/ 9 w 16"/>
                  <a:gd name="T29" fmla="*/ 0 h 14"/>
                  <a:gd name="T30" fmla="*/ 5 w 16"/>
                  <a:gd name="T31" fmla="*/ 0 h 14"/>
                  <a:gd name="T32" fmla="*/ 2 w 16"/>
                  <a:gd name="T33" fmla="*/ 2 h 14"/>
                  <a:gd name="T34" fmla="*/ 1 w 16"/>
                  <a:gd name="T35" fmla="*/ 4 h 14"/>
                  <a:gd name="T36" fmla="*/ 0 w 16"/>
                  <a:gd name="T37" fmla="*/ 7 h 14"/>
                  <a:gd name="T38" fmla="*/ 0 w 16"/>
                  <a:gd name="T39" fmla="*/ 7 h 14"/>
                  <a:gd name="T40" fmla="*/ 0 w 16"/>
                  <a:gd name="T41" fmla="*/ 11 h 14"/>
                  <a:gd name="T42" fmla="*/ 1 w 16"/>
                  <a:gd name="T43" fmla="*/ 14 h 14"/>
                  <a:gd name="T44" fmla="*/ 1 w 16"/>
                  <a:gd name="T4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4">
                    <a:moveTo>
                      <a:pt x="1" y="14"/>
                    </a:moveTo>
                    <a:lnTo>
                      <a:pt x="1" y="14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" name="Freeform 487">
                <a:extLst>
                  <a:ext uri="{FF2B5EF4-FFF2-40B4-BE49-F238E27FC236}">
                    <a16:creationId xmlns:a16="http://schemas.microsoft.com/office/drawing/2014/main" id="{D27211E3-A230-4975-8BA7-FDFB2BA35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979" y="1765908"/>
                <a:ext cx="21552" cy="22899"/>
              </a:xfrm>
              <a:custGeom>
                <a:avLst/>
                <a:gdLst>
                  <a:gd name="T0" fmla="*/ 6 w 16"/>
                  <a:gd name="T1" fmla="*/ 17 h 17"/>
                  <a:gd name="T2" fmla="*/ 6 w 16"/>
                  <a:gd name="T3" fmla="*/ 17 h 17"/>
                  <a:gd name="T4" fmla="*/ 10 w 16"/>
                  <a:gd name="T5" fmla="*/ 16 h 17"/>
                  <a:gd name="T6" fmla="*/ 13 w 16"/>
                  <a:gd name="T7" fmla="*/ 15 h 17"/>
                  <a:gd name="T8" fmla="*/ 14 w 16"/>
                  <a:gd name="T9" fmla="*/ 13 h 17"/>
                  <a:gd name="T10" fmla="*/ 16 w 16"/>
                  <a:gd name="T11" fmla="*/ 9 h 17"/>
                  <a:gd name="T12" fmla="*/ 16 w 16"/>
                  <a:gd name="T13" fmla="*/ 9 h 17"/>
                  <a:gd name="T14" fmla="*/ 16 w 16"/>
                  <a:gd name="T15" fmla="*/ 7 h 17"/>
                  <a:gd name="T16" fmla="*/ 14 w 16"/>
                  <a:gd name="T17" fmla="*/ 4 h 17"/>
                  <a:gd name="T18" fmla="*/ 12 w 16"/>
                  <a:gd name="T19" fmla="*/ 1 h 17"/>
                  <a:gd name="T20" fmla="*/ 9 w 16"/>
                  <a:gd name="T21" fmla="*/ 0 h 17"/>
                  <a:gd name="T22" fmla="*/ 9 w 16"/>
                  <a:gd name="T23" fmla="*/ 0 h 17"/>
                  <a:gd name="T24" fmla="*/ 5 w 16"/>
                  <a:gd name="T25" fmla="*/ 1 h 17"/>
                  <a:gd name="T26" fmla="*/ 2 w 16"/>
                  <a:gd name="T27" fmla="*/ 2 h 17"/>
                  <a:gd name="T28" fmla="*/ 1 w 16"/>
                  <a:gd name="T29" fmla="*/ 5 h 17"/>
                  <a:gd name="T30" fmla="*/ 0 w 16"/>
                  <a:gd name="T31" fmla="*/ 8 h 17"/>
                  <a:gd name="T32" fmla="*/ 0 w 16"/>
                  <a:gd name="T33" fmla="*/ 8 h 17"/>
                  <a:gd name="T34" fmla="*/ 0 w 16"/>
                  <a:gd name="T35" fmla="*/ 11 h 17"/>
                  <a:gd name="T36" fmla="*/ 1 w 16"/>
                  <a:gd name="T37" fmla="*/ 13 h 17"/>
                  <a:gd name="T38" fmla="*/ 4 w 16"/>
                  <a:gd name="T39" fmla="*/ 16 h 17"/>
                  <a:gd name="T40" fmla="*/ 6 w 16"/>
                  <a:gd name="T41" fmla="*/ 17 h 17"/>
                  <a:gd name="T42" fmla="*/ 6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6" y="17"/>
                    </a:moveTo>
                    <a:lnTo>
                      <a:pt x="6" y="17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6"/>
                    </a:lnTo>
                    <a:lnTo>
                      <a:pt x="6" y="17"/>
                    </a:lnTo>
                    <a:lnTo>
                      <a:pt x="6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" name="Freeform 488">
                <a:extLst>
                  <a:ext uri="{FF2B5EF4-FFF2-40B4-BE49-F238E27FC236}">
                    <a16:creationId xmlns:a16="http://schemas.microsoft.com/office/drawing/2014/main" id="{63502CFE-2607-4E16-8E97-27AF58E74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979" y="1765908"/>
                <a:ext cx="21552" cy="17511"/>
              </a:xfrm>
              <a:custGeom>
                <a:avLst/>
                <a:gdLst>
                  <a:gd name="T0" fmla="*/ 1 w 16"/>
                  <a:gd name="T1" fmla="*/ 13 h 13"/>
                  <a:gd name="T2" fmla="*/ 1 w 16"/>
                  <a:gd name="T3" fmla="*/ 13 h 13"/>
                  <a:gd name="T4" fmla="*/ 1 w 16"/>
                  <a:gd name="T5" fmla="*/ 11 h 13"/>
                  <a:gd name="T6" fmla="*/ 1 w 16"/>
                  <a:gd name="T7" fmla="*/ 11 h 13"/>
                  <a:gd name="T8" fmla="*/ 2 w 16"/>
                  <a:gd name="T9" fmla="*/ 7 h 13"/>
                  <a:gd name="T10" fmla="*/ 4 w 16"/>
                  <a:gd name="T11" fmla="*/ 4 h 13"/>
                  <a:gd name="T12" fmla="*/ 6 w 16"/>
                  <a:gd name="T13" fmla="*/ 2 h 13"/>
                  <a:gd name="T14" fmla="*/ 10 w 16"/>
                  <a:gd name="T15" fmla="*/ 2 h 13"/>
                  <a:gd name="T16" fmla="*/ 10 w 16"/>
                  <a:gd name="T17" fmla="*/ 2 h 13"/>
                  <a:gd name="T18" fmla="*/ 13 w 16"/>
                  <a:gd name="T19" fmla="*/ 4 h 13"/>
                  <a:gd name="T20" fmla="*/ 16 w 16"/>
                  <a:gd name="T21" fmla="*/ 5 h 13"/>
                  <a:gd name="T22" fmla="*/ 16 w 16"/>
                  <a:gd name="T23" fmla="*/ 5 h 13"/>
                  <a:gd name="T24" fmla="*/ 13 w 16"/>
                  <a:gd name="T25" fmla="*/ 2 h 13"/>
                  <a:gd name="T26" fmla="*/ 9 w 16"/>
                  <a:gd name="T27" fmla="*/ 0 h 13"/>
                  <a:gd name="T28" fmla="*/ 9 w 16"/>
                  <a:gd name="T29" fmla="*/ 0 h 13"/>
                  <a:gd name="T30" fmla="*/ 5 w 16"/>
                  <a:gd name="T31" fmla="*/ 1 h 13"/>
                  <a:gd name="T32" fmla="*/ 2 w 16"/>
                  <a:gd name="T33" fmla="*/ 2 h 13"/>
                  <a:gd name="T34" fmla="*/ 1 w 16"/>
                  <a:gd name="T35" fmla="*/ 5 h 13"/>
                  <a:gd name="T36" fmla="*/ 0 w 16"/>
                  <a:gd name="T37" fmla="*/ 8 h 13"/>
                  <a:gd name="T38" fmla="*/ 0 w 16"/>
                  <a:gd name="T39" fmla="*/ 8 h 13"/>
                  <a:gd name="T40" fmla="*/ 0 w 16"/>
                  <a:gd name="T41" fmla="*/ 11 h 13"/>
                  <a:gd name="T42" fmla="*/ 1 w 16"/>
                  <a:gd name="T43" fmla="*/ 13 h 13"/>
                  <a:gd name="T44" fmla="*/ 1 w 16"/>
                  <a:gd name="T4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3">
                    <a:moveTo>
                      <a:pt x="1" y="13"/>
                    </a:moveTo>
                    <a:lnTo>
                      <a:pt x="1" y="13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3" y="4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" name="Freeform 489">
                <a:extLst>
                  <a:ext uri="{FF2B5EF4-FFF2-40B4-BE49-F238E27FC236}">
                    <a16:creationId xmlns:a16="http://schemas.microsoft.com/office/drawing/2014/main" id="{E4D45418-F036-41E6-8CB7-6FF6BD80B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775" y="1767255"/>
                <a:ext cx="16164" cy="13470"/>
              </a:xfrm>
              <a:custGeom>
                <a:avLst/>
                <a:gdLst>
                  <a:gd name="T0" fmla="*/ 2 w 12"/>
                  <a:gd name="T1" fmla="*/ 10 h 10"/>
                  <a:gd name="T2" fmla="*/ 11 w 12"/>
                  <a:gd name="T3" fmla="*/ 10 h 10"/>
                  <a:gd name="T4" fmla="*/ 11 w 12"/>
                  <a:gd name="T5" fmla="*/ 7 h 10"/>
                  <a:gd name="T6" fmla="*/ 4 w 12"/>
                  <a:gd name="T7" fmla="*/ 7 h 10"/>
                  <a:gd name="T8" fmla="*/ 4 w 12"/>
                  <a:gd name="T9" fmla="*/ 7 h 10"/>
                  <a:gd name="T10" fmla="*/ 2 w 12"/>
                  <a:gd name="T11" fmla="*/ 6 h 10"/>
                  <a:gd name="T12" fmla="*/ 2 w 12"/>
                  <a:gd name="T13" fmla="*/ 4 h 10"/>
                  <a:gd name="T14" fmla="*/ 2 w 12"/>
                  <a:gd name="T15" fmla="*/ 4 h 10"/>
                  <a:gd name="T16" fmla="*/ 2 w 12"/>
                  <a:gd name="T17" fmla="*/ 3 h 10"/>
                  <a:gd name="T18" fmla="*/ 4 w 12"/>
                  <a:gd name="T19" fmla="*/ 3 h 10"/>
                  <a:gd name="T20" fmla="*/ 12 w 12"/>
                  <a:gd name="T21" fmla="*/ 3 h 10"/>
                  <a:gd name="T22" fmla="*/ 12 w 12"/>
                  <a:gd name="T23" fmla="*/ 1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1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7 h 10"/>
                  <a:gd name="T36" fmla="*/ 2 w 12"/>
                  <a:gd name="T37" fmla="*/ 10 h 10"/>
                  <a:gd name="T38" fmla="*/ 2 w 12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10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12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" name="Freeform 490">
                <a:extLst>
                  <a:ext uri="{FF2B5EF4-FFF2-40B4-BE49-F238E27FC236}">
                    <a16:creationId xmlns:a16="http://schemas.microsoft.com/office/drawing/2014/main" id="{EE707F52-8A8E-43A2-9AE8-B856BE761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591" y="1768602"/>
                <a:ext cx="13470" cy="13470"/>
              </a:xfrm>
              <a:custGeom>
                <a:avLst/>
                <a:gdLst>
                  <a:gd name="T0" fmla="*/ 8 w 10"/>
                  <a:gd name="T1" fmla="*/ 3 h 10"/>
                  <a:gd name="T2" fmla="*/ 8 w 10"/>
                  <a:gd name="T3" fmla="*/ 3 h 10"/>
                  <a:gd name="T4" fmla="*/ 9 w 10"/>
                  <a:gd name="T5" fmla="*/ 3 h 10"/>
                  <a:gd name="T6" fmla="*/ 9 w 10"/>
                  <a:gd name="T7" fmla="*/ 6 h 10"/>
                  <a:gd name="T8" fmla="*/ 9 w 10"/>
                  <a:gd name="T9" fmla="*/ 6 h 10"/>
                  <a:gd name="T10" fmla="*/ 8 w 10"/>
                  <a:gd name="T11" fmla="*/ 7 h 10"/>
                  <a:gd name="T12" fmla="*/ 8 w 10"/>
                  <a:gd name="T13" fmla="*/ 7 h 10"/>
                  <a:gd name="T14" fmla="*/ 0 w 10"/>
                  <a:gd name="T15" fmla="*/ 6 h 10"/>
                  <a:gd name="T16" fmla="*/ 0 w 10"/>
                  <a:gd name="T17" fmla="*/ 9 h 10"/>
                  <a:gd name="T18" fmla="*/ 8 w 10"/>
                  <a:gd name="T19" fmla="*/ 10 h 10"/>
                  <a:gd name="T20" fmla="*/ 8 w 10"/>
                  <a:gd name="T21" fmla="*/ 10 h 10"/>
                  <a:gd name="T22" fmla="*/ 9 w 10"/>
                  <a:gd name="T23" fmla="*/ 9 h 10"/>
                  <a:gd name="T24" fmla="*/ 10 w 10"/>
                  <a:gd name="T25" fmla="*/ 6 h 10"/>
                  <a:gd name="T26" fmla="*/ 10 w 10"/>
                  <a:gd name="T27" fmla="*/ 6 h 10"/>
                  <a:gd name="T28" fmla="*/ 10 w 10"/>
                  <a:gd name="T29" fmla="*/ 2 h 10"/>
                  <a:gd name="T30" fmla="*/ 8 w 10"/>
                  <a:gd name="T31" fmla="*/ 0 h 10"/>
                  <a:gd name="T32" fmla="*/ 1 w 10"/>
                  <a:gd name="T33" fmla="*/ 0 h 10"/>
                  <a:gd name="T34" fmla="*/ 1 w 10"/>
                  <a:gd name="T35" fmla="*/ 2 h 10"/>
                  <a:gd name="T36" fmla="*/ 8 w 10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" name="Freeform 491">
                <a:extLst>
                  <a:ext uri="{FF2B5EF4-FFF2-40B4-BE49-F238E27FC236}">
                    <a16:creationId xmlns:a16="http://schemas.microsoft.com/office/drawing/2014/main" id="{DFA75A3F-0154-4DE1-B1FD-2927C8D99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63" y="1724151"/>
                <a:ext cx="16164" cy="12123"/>
              </a:xfrm>
              <a:custGeom>
                <a:avLst/>
                <a:gdLst>
                  <a:gd name="T0" fmla="*/ 3 w 12"/>
                  <a:gd name="T1" fmla="*/ 8 h 9"/>
                  <a:gd name="T2" fmla="*/ 11 w 12"/>
                  <a:gd name="T3" fmla="*/ 9 h 9"/>
                  <a:gd name="T4" fmla="*/ 11 w 12"/>
                  <a:gd name="T5" fmla="*/ 6 h 9"/>
                  <a:gd name="T6" fmla="*/ 4 w 12"/>
                  <a:gd name="T7" fmla="*/ 5 h 9"/>
                  <a:gd name="T8" fmla="*/ 4 w 12"/>
                  <a:gd name="T9" fmla="*/ 5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2 h 9"/>
                  <a:gd name="T18" fmla="*/ 4 w 12"/>
                  <a:gd name="T19" fmla="*/ 1 h 9"/>
                  <a:gd name="T20" fmla="*/ 12 w 12"/>
                  <a:gd name="T21" fmla="*/ 2 h 9"/>
                  <a:gd name="T22" fmla="*/ 12 w 12"/>
                  <a:gd name="T23" fmla="*/ 0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0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6 h 9"/>
                  <a:gd name="T36" fmla="*/ 3 w 12"/>
                  <a:gd name="T37" fmla="*/ 8 h 9"/>
                  <a:gd name="T38" fmla="*/ 3 w 12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" name="Freeform 492">
                <a:extLst>
                  <a:ext uri="{FF2B5EF4-FFF2-40B4-BE49-F238E27FC236}">
                    <a16:creationId xmlns:a16="http://schemas.microsoft.com/office/drawing/2014/main" id="{035A8E56-27F7-460E-95FC-547D02334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979" y="1724151"/>
                <a:ext cx="13470" cy="12123"/>
              </a:xfrm>
              <a:custGeom>
                <a:avLst/>
                <a:gdLst>
                  <a:gd name="T0" fmla="*/ 8 w 10"/>
                  <a:gd name="T1" fmla="*/ 2 h 9"/>
                  <a:gd name="T2" fmla="*/ 8 w 10"/>
                  <a:gd name="T3" fmla="*/ 2 h 9"/>
                  <a:gd name="T4" fmla="*/ 9 w 10"/>
                  <a:gd name="T5" fmla="*/ 4 h 9"/>
                  <a:gd name="T6" fmla="*/ 9 w 10"/>
                  <a:gd name="T7" fmla="*/ 5 h 9"/>
                  <a:gd name="T8" fmla="*/ 9 w 10"/>
                  <a:gd name="T9" fmla="*/ 5 h 9"/>
                  <a:gd name="T10" fmla="*/ 8 w 10"/>
                  <a:gd name="T11" fmla="*/ 6 h 9"/>
                  <a:gd name="T12" fmla="*/ 8 w 10"/>
                  <a:gd name="T13" fmla="*/ 8 h 9"/>
                  <a:gd name="T14" fmla="*/ 0 w 10"/>
                  <a:gd name="T15" fmla="*/ 6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9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2 h 9"/>
                  <a:gd name="T30" fmla="*/ 8 w 10"/>
                  <a:gd name="T31" fmla="*/ 1 h 9"/>
                  <a:gd name="T32" fmla="*/ 1 w 10"/>
                  <a:gd name="T33" fmla="*/ 0 h 9"/>
                  <a:gd name="T34" fmla="*/ 1 w 10"/>
                  <a:gd name="T35" fmla="*/ 2 h 9"/>
                  <a:gd name="T36" fmla="*/ 8 w 10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2"/>
                    </a:move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" name="Freeform 493">
                <a:extLst>
                  <a:ext uri="{FF2B5EF4-FFF2-40B4-BE49-F238E27FC236}">
                    <a16:creationId xmlns:a16="http://schemas.microsoft.com/office/drawing/2014/main" id="{368EAF8D-6BF2-4D03-A806-98C10A887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551" y="1678354"/>
                <a:ext cx="16164" cy="12123"/>
              </a:xfrm>
              <a:custGeom>
                <a:avLst/>
                <a:gdLst>
                  <a:gd name="T0" fmla="*/ 3 w 12"/>
                  <a:gd name="T1" fmla="*/ 9 h 9"/>
                  <a:gd name="T2" fmla="*/ 11 w 12"/>
                  <a:gd name="T3" fmla="*/ 9 h 9"/>
                  <a:gd name="T4" fmla="*/ 11 w 12"/>
                  <a:gd name="T5" fmla="*/ 8 h 9"/>
                  <a:gd name="T6" fmla="*/ 4 w 12"/>
                  <a:gd name="T7" fmla="*/ 7 h 9"/>
                  <a:gd name="T8" fmla="*/ 4 w 12"/>
                  <a:gd name="T9" fmla="*/ 7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3 h 9"/>
                  <a:gd name="T18" fmla="*/ 4 w 12"/>
                  <a:gd name="T19" fmla="*/ 3 h 9"/>
                  <a:gd name="T20" fmla="*/ 11 w 12"/>
                  <a:gd name="T21" fmla="*/ 3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3 w 12"/>
                  <a:gd name="T37" fmla="*/ 9 h 9"/>
                  <a:gd name="T38" fmla="*/ 3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9"/>
                    </a:moveTo>
                    <a:lnTo>
                      <a:pt x="11" y="9"/>
                    </a:lnTo>
                    <a:lnTo>
                      <a:pt x="11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" name="Freeform 494">
                <a:extLst>
                  <a:ext uri="{FF2B5EF4-FFF2-40B4-BE49-F238E27FC236}">
                    <a16:creationId xmlns:a16="http://schemas.microsoft.com/office/drawing/2014/main" id="{5421F2AC-8527-45D1-9ABD-82445F128A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367" y="1679701"/>
                <a:ext cx="13470" cy="13470"/>
              </a:xfrm>
              <a:custGeom>
                <a:avLst/>
                <a:gdLst>
                  <a:gd name="T0" fmla="*/ 8 w 10"/>
                  <a:gd name="T1" fmla="*/ 3 h 10"/>
                  <a:gd name="T2" fmla="*/ 8 w 10"/>
                  <a:gd name="T3" fmla="*/ 3 h 10"/>
                  <a:gd name="T4" fmla="*/ 9 w 10"/>
                  <a:gd name="T5" fmla="*/ 4 h 10"/>
                  <a:gd name="T6" fmla="*/ 9 w 10"/>
                  <a:gd name="T7" fmla="*/ 6 h 10"/>
                  <a:gd name="T8" fmla="*/ 9 w 10"/>
                  <a:gd name="T9" fmla="*/ 6 h 10"/>
                  <a:gd name="T10" fmla="*/ 8 w 10"/>
                  <a:gd name="T11" fmla="*/ 7 h 10"/>
                  <a:gd name="T12" fmla="*/ 8 w 10"/>
                  <a:gd name="T13" fmla="*/ 7 h 10"/>
                  <a:gd name="T14" fmla="*/ 0 w 10"/>
                  <a:gd name="T15" fmla="*/ 7 h 10"/>
                  <a:gd name="T16" fmla="*/ 0 w 10"/>
                  <a:gd name="T17" fmla="*/ 8 h 10"/>
                  <a:gd name="T18" fmla="*/ 6 w 10"/>
                  <a:gd name="T19" fmla="*/ 10 h 10"/>
                  <a:gd name="T20" fmla="*/ 6 w 10"/>
                  <a:gd name="T21" fmla="*/ 10 h 10"/>
                  <a:gd name="T22" fmla="*/ 9 w 10"/>
                  <a:gd name="T23" fmla="*/ 8 h 10"/>
                  <a:gd name="T24" fmla="*/ 10 w 10"/>
                  <a:gd name="T25" fmla="*/ 6 h 10"/>
                  <a:gd name="T26" fmla="*/ 10 w 10"/>
                  <a:gd name="T27" fmla="*/ 6 h 10"/>
                  <a:gd name="T28" fmla="*/ 10 w 10"/>
                  <a:gd name="T29" fmla="*/ 2 h 10"/>
                  <a:gd name="T30" fmla="*/ 8 w 10"/>
                  <a:gd name="T31" fmla="*/ 0 h 10"/>
                  <a:gd name="T32" fmla="*/ 1 w 10"/>
                  <a:gd name="T33" fmla="*/ 0 h 10"/>
                  <a:gd name="T34" fmla="*/ 0 w 10"/>
                  <a:gd name="T35" fmla="*/ 2 h 10"/>
                  <a:gd name="T36" fmla="*/ 8 w 10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" name="Freeform 495">
                <a:extLst>
                  <a:ext uri="{FF2B5EF4-FFF2-40B4-BE49-F238E27FC236}">
                    <a16:creationId xmlns:a16="http://schemas.microsoft.com/office/drawing/2014/main" id="{60B06797-F5DB-4376-92E3-946209A2F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939" y="1635250"/>
                <a:ext cx="16164" cy="12123"/>
              </a:xfrm>
              <a:custGeom>
                <a:avLst/>
                <a:gdLst>
                  <a:gd name="T0" fmla="*/ 3 w 12"/>
                  <a:gd name="T1" fmla="*/ 8 h 9"/>
                  <a:gd name="T2" fmla="*/ 11 w 12"/>
                  <a:gd name="T3" fmla="*/ 9 h 9"/>
                  <a:gd name="T4" fmla="*/ 11 w 12"/>
                  <a:gd name="T5" fmla="*/ 6 h 9"/>
                  <a:gd name="T6" fmla="*/ 3 w 12"/>
                  <a:gd name="T7" fmla="*/ 6 h 9"/>
                  <a:gd name="T8" fmla="*/ 3 w 12"/>
                  <a:gd name="T9" fmla="*/ 6 h 9"/>
                  <a:gd name="T10" fmla="*/ 3 w 12"/>
                  <a:gd name="T11" fmla="*/ 5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2 h 9"/>
                  <a:gd name="T18" fmla="*/ 4 w 12"/>
                  <a:gd name="T19" fmla="*/ 1 h 9"/>
                  <a:gd name="T20" fmla="*/ 11 w 12"/>
                  <a:gd name="T21" fmla="*/ 2 h 9"/>
                  <a:gd name="T22" fmla="*/ 12 w 12"/>
                  <a:gd name="T23" fmla="*/ 0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0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6 h 9"/>
                  <a:gd name="T36" fmla="*/ 3 w 12"/>
                  <a:gd name="T37" fmla="*/ 8 h 9"/>
                  <a:gd name="T38" fmla="*/ 3 w 12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" name="Freeform 496">
                <a:extLst>
                  <a:ext uri="{FF2B5EF4-FFF2-40B4-BE49-F238E27FC236}">
                    <a16:creationId xmlns:a16="http://schemas.microsoft.com/office/drawing/2014/main" id="{31D1A10F-1938-4EC6-A825-B03FFC7A6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55" y="1635250"/>
                <a:ext cx="14817" cy="12123"/>
              </a:xfrm>
              <a:custGeom>
                <a:avLst/>
                <a:gdLst>
                  <a:gd name="T0" fmla="*/ 8 w 11"/>
                  <a:gd name="T1" fmla="*/ 4 h 9"/>
                  <a:gd name="T2" fmla="*/ 8 w 11"/>
                  <a:gd name="T3" fmla="*/ 4 h 9"/>
                  <a:gd name="T4" fmla="*/ 8 w 11"/>
                  <a:gd name="T5" fmla="*/ 4 h 9"/>
                  <a:gd name="T6" fmla="*/ 9 w 11"/>
                  <a:gd name="T7" fmla="*/ 5 h 9"/>
                  <a:gd name="T8" fmla="*/ 9 w 11"/>
                  <a:gd name="T9" fmla="*/ 5 h 9"/>
                  <a:gd name="T10" fmla="*/ 8 w 11"/>
                  <a:gd name="T11" fmla="*/ 6 h 9"/>
                  <a:gd name="T12" fmla="*/ 8 w 11"/>
                  <a:gd name="T13" fmla="*/ 8 h 9"/>
                  <a:gd name="T14" fmla="*/ 0 w 11"/>
                  <a:gd name="T15" fmla="*/ 6 h 9"/>
                  <a:gd name="T16" fmla="*/ 0 w 11"/>
                  <a:gd name="T17" fmla="*/ 9 h 9"/>
                  <a:gd name="T18" fmla="*/ 6 w 11"/>
                  <a:gd name="T19" fmla="*/ 9 h 9"/>
                  <a:gd name="T20" fmla="*/ 6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2 h 9"/>
                  <a:gd name="T30" fmla="*/ 8 w 11"/>
                  <a:gd name="T31" fmla="*/ 1 h 9"/>
                  <a:gd name="T32" fmla="*/ 1 w 11"/>
                  <a:gd name="T33" fmla="*/ 0 h 9"/>
                  <a:gd name="T34" fmla="*/ 0 w 11"/>
                  <a:gd name="T35" fmla="*/ 2 h 9"/>
                  <a:gd name="T36" fmla="*/ 8 w 11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" name="Freeform 497">
                <a:extLst>
                  <a:ext uri="{FF2B5EF4-FFF2-40B4-BE49-F238E27FC236}">
                    <a16:creationId xmlns:a16="http://schemas.microsoft.com/office/drawing/2014/main" id="{7670AA3B-0130-4683-9363-1A9CECFC4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327" y="1589453"/>
                <a:ext cx="16164" cy="12123"/>
              </a:xfrm>
              <a:custGeom>
                <a:avLst/>
                <a:gdLst>
                  <a:gd name="T0" fmla="*/ 3 w 12"/>
                  <a:gd name="T1" fmla="*/ 9 h 9"/>
                  <a:gd name="T2" fmla="*/ 11 w 12"/>
                  <a:gd name="T3" fmla="*/ 9 h 9"/>
                  <a:gd name="T4" fmla="*/ 11 w 12"/>
                  <a:gd name="T5" fmla="*/ 8 h 9"/>
                  <a:gd name="T6" fmla="*/ 3 w 12"/>
                  <a:gd name="T7" fmla="*/ 7 h 9"/>
                  <a:gd name="T8" fmla="*/ 3 w 12"/>
                  <a:gd name="T9" fmla="*/ 7 h 9"/>
                  <a:gd name="T10" fmla="*/ 3 w 12"/>
                  <a:gd name="T11" fmla="*/ 7 h 9"/>
                  <a:gd name="T12" fmla="*/ 3 w 12"/>
                  <a:gd name="T13" fmla="*/ 4 h 9"/>
                  <a:gd name="T14" fmla="*/ 3 w 12"/>
                  <a:gd name="T15" fmla="*/ 4 h 9"/>
                  <a:gd name="T16" fmla="*/ 3 w 12"/>
                  <a:gd name="T17" fmla="*/ 3 h 9"/>
                  <a:gd name="T18" fmla="*/ 4 w 12"/>
                  <a:gd name="T19" fmla="*/ 3 h 9"/>
                  <a:gd name="T20" fmla="*/ 11 w 12"/>
                  <a:gd name="T21" fmla="*/ 4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3 w 12"/>
                  <a:gd name="T37" fmla="*/ 9 h 9"/>
                  <a:gd name="T38" fmla="*/ 3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3" y="9"/>
                    </a:moveTo>
                    <a:lnTo>
                      <a:pt x="11" y="9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" name="Freeform 498">
                <a:extLst>
                  <a:ext uri="{FF2B5EF4-FFF2-40B4-BE49-F238E27FC236}">
                    <a16:creationId xmlns:a16="http://schemas.microsoft.com/office/drawing/2014/main" id="{887A3B71-50E7-47F5-B288-F95863C27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143" y="1590800"/>
                <a:ext cx="14817" cy="13470"/>
              </a:xfrm>
              <a:custGeom>
                <a:avLst/>
                <a:gdLst>
                  <a:gd name="T0" fmla="*/ 8 w 11"/>
                  <a:gd name="T1" fmla="*/ 3 h 10"/>
                  <a:gd name="T2" fmla="*/ 8 w 11"/>
                  <a:gd name="T3" fmla="*/ 3 h 10"/>
                  <a:gd name="T4" fmla="*/ 8 w 11"/>
                  <a:gd name="T5" fmla="*/ 4 h 10"/>
                  <a:gd name="T6" fmla="*/ 9 w 11"/>
                  <a:gd name="T7" fmla="*/ 6 h 10"/>
                  <a:gd name="T8" fmla="*/ 9 w 11"/>
                  <a:gd name="T9" fmla="*/ 6 h 10"/>
                  <a:gd name="T10" fmla="*/ 8 w 11"/>
                  <a:gd name="T11" fmla="*/ 7 h 10"/>
                  <a:gd name="T12" fmla="*/ 8 w 11"/>
                  <a:gd name="T13" fmla="*/ 7 h 10"/>
                  <a:gd name="T14" fmla="*/ 0 w 11"/>
                  <a:gd name="T15" fmla="*/ 7 h 10"/>
                  <a:gd name="T16" fmla="*/ 0 w 11"/>
                  <a:gd name="T17" fmla="*/ 8 h 10"/>
                  <a:gd name="T18" fmla="*/ 7 w 11"/>
                  <a:gd name="T19" fmla="*/ 10 h 10"/>
                  <a:gd name="T20" fmla="*/ 7 w 11"/>
                  <a:gd name="T21" fmla="*/ 10 h 10"/>
                  <a:gd name="T22" fmla="*/ 9 w 11"/>
                  <a:gd name="T23" fmla="*/ 8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3 h 10"/>
                  <a:gd name="T30" fmla="*/ 8 w 11"/>
                  <a:gd name="T31" fmla="*/ 0 h 10"/>
                  <a:gd name="T32" fmla="*/ 1 w 11"/>
                  <a:gd name="T33" fmla="*/ 0 h 10"/>
                  <a:gd name="T34" fmla="*/ 0 w 11"/>
                  <a:gd name="T35" fmla="*/ 3 h 10"/>
                  <a:gd name="T36" fmla="*/ 8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9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" name="Freeform 499">
                <a:extLst>
                  <a:ext uri="{FF2B5EF4-FFF2-40B4-BE49-F238E27FC236}">
                    <a16:creationId xmlns:a16="http://schemas.microsoft.com/office/drawing/2014/main" id="{E1A2AA5F-583F-476E-B479-81C6BADE9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715" y="1545003"/>
                <a:ext cx="14817" cy="13470"/>
              </a:xfrm>
              <a:custGeom>
                <a:avLst/>
                <a:gdLst>
                  <a:gd name="T0" fmla="*/ 3 w 11"/>
                  <a:gd name="T1" fmla="*/ 9 h 10"/>
                  <a:gd name="T2" fmla="*/ 11 w 11"/>
                  <a:gd name="T3" fmla="*/ 10 h 10"/>
                  <a:gd name="T4" fmla="*/ 11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0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9 h 10"/>
                  <a:gd name="T38" fmla="*/ 3 w 11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9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" name="Freeform 500">
                <a:extLst>
                  <a:ext uri="{FF2B5EF4-FFF2-40B4-BE49-F238E27FC236}">
                    <a16:creationId xmlns:a16="http://schemas.microsoft.com/office/drawing/2014/main" id="{734DCC70-F786-4C32-B734-EC517CE4F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531" y="1545003"/>
                <a:ext cx="14817" cy="14817"/>
              </a:xfrm>
              <a:custGeom>
                <a:avLst/>
                <a:gdLst>
                  <a:gd name="T0" fmla="*/ 8 w 11"/>
                  <a:gd name="T1" fmla="*/ 4 h 11"/>
                  <a:gd name="T2" fmla="*/ 8 w 11"/>
                  <a:gd name="T3" fmla="*/ 4 h 11"/>
                  <a:gd name="T4" fmla="*/ 8 w 11"/>
                  <a:gd name="T5" fmla="*/ 4 h 11"/>
                  <a:gd name="T6" fmla="*/ 8 w 11"/>
                  <a:gd name="T7" fmla="*/ 6 h 11"/>
                  <a:gd name="T8" fmla="*/ 8 w 11"/>
                  <a:gd name="T9" fmla="*/ 6 h 11"/>
                  <a:gd name="T10" fmla="*/ 8 w 11"/>
                  <a:gd name="T11" fmla="*/ 7 h 11"/>
                  <a:gd name="T12" fmla="*/ 7 w 11"/>
                  <a:gd name="T13" fmla="*/ 9 h 11"/>
                  <a:gd name="T14" fmla="*/ 0 w 11"/>
                  <a:gd name="T15" fmla="*/ 7 h 11"/>
                  <a:gd name="T16" fmla="*/ 0 w 11"/>
                  <a:gd name="T17" fmla="*/ 10 h 11"/>
                  <a:gd name="T18" fmla="*/ 7 w 11"/>
                  <a:gd name="T19" fmla="*/ 11 h 11"/>
                  <a:gd name="T20" fmla="*/ 7 w 11"/>
                  <a:gd name="T21" fmla="*/ 11 h 11"/>
                  <a:gd name="T22" fmla="*/ 9 w 11"/>
                  <a:gd name="T23" fmla="*/ 10 h 11"/>
                  <a:gd name="T24" fmla="*/ 11 w 11"/>
                  <a:gd name="T25" fmla="*/ 7 h 11"/>
                  <a:gd name="T26" fmla="*/ 11 w 11"/>
                  <a:gd name="T27" fmla="*/ 7 h 11"/>
                  <a:gd name="T28" fmla="*/ 11 w 11"/>
                  <a:gd name="T29" fmla="*/ 3 h 11"/>
                  <a:gd name="T30" fmla="*/ 8 w 11"/>
                  <a:gd name="T31" fmla="*/ 2 h 11"/>
                  <a:gd name="T32" fmla="*/ 0 w 11"/>
                  <a:gd name="T33" fmla="*/ 0 h 11"/>
                  <a:gd name="T34" fmla="*/ 0 w 11"/>
                  <a:gd name="T35" fmla="*/ 3 h 11"/>
                  <a:gd name="T36" fmla="*/ 8 w 11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1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7" y="9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3"/>
                    </a:lnTo>
                    <a:lnTo>
                      <a:pt x="8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" name="Freeform 501">
                <a:extLst>
                  <a:ext uri="{FF2B5EF4-FFF2-40B4-BE49-F238E27FC236}">
                    <a16:creationId xmlns:a16="http://schemas.microsoft.com/office/drawing/2014/main" id="{3743E47D-D128-43C4-8D8F-2BF85564B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03" y="1500552"/>
                <a:ext cx="14817" cy="13470"/>
              </a:xfrm>
              <a:custGeom>
                <a:avLst/>
                <a:gdLst>
                  <a:gd name="T0" fmla="*/ 3 w 11"/>
                  <a:gd name="T1" fmla="*/ 9 h 10"/>
                  <a:gd name="T2" fmla="*/ 11 w 11"/>
                  <a:gd name="T3" fmla="*/ 10 h 10"/>
                  <a:gd name="T4" fmla="*/ 11 w 11"/>
                  <a:gd name="T5" fmla="*/ 8 h 10"/>
                  <a:gd name="T6" fmla="*/ 3 w 11"/>
                  <a:gd name="T7" fmla="*/ 6 h 10"/>
                  <a:gd name="T8" fmla="*/ 3 w 11"/>
                  <a:gd name="T9" fmla="*/ 6 h 10"/>
                  <a:gd name="T10" fmla="*/ 3 w 11"/>
                  <a:gd name="T11" fmla="*/ 6 h 10"/>
                  <a:gd name="T12" fmla="*/ 3 w 11"/>
                  <a:gd name="T13" fmla="*/ 5 h 10"/>
                  <a:gd name="T14" fmla="*/ 3 w 11"/>
                  <a:gd name="T15" fmla="*/ 5 h 10"/>
                  <a:gd name="T16" fmla="*/ 3 w 11"/>
                  <a:gd name="T17" fmla="*/ 2 h 10"/>
                  <a:gd name="T18" fmla="*/ 4 w 11"/>
                  <a:gd name="T19" fmla="*/ 2 h 10"/>
                  <a:gd name="T20" fmla="*/ 11 w 11"/>
                  <a:gd name="T21" fmla="*/ 4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8 h 10"/>
                  <a:gd name="T36" fmla="*/ 3 w 11"/>
                  <a:gd name="T37" fmla="*/ 9 h 10"/>
                  <a:gd name="T38" fmla="*/ 3 w 11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9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" name="Freeform 502">
                <a:extLst>
                  <a:ext uri="{FF2B5EF4-FFF2-40B4-BE49-F238E27FC236}">
                    <a16:creationId xmlns:a16="http://schemas.microsoft.com/office/drawing/2014/main" id="{FBB83490-D299-41FC-A88F-B6B32FA3C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0919" y="1501899"/>
                <a:ext cx="14817" cy="12123"/>
              </a:xfrm>
              <a:custGeom>
                <a:avLst/>
                <a:gdLst>
                  <a:gd name="T0" fmla="*/ 8 w 11"/>
                  <a:gd name="T1" fmla="*/ 3 h 9"/>
                  <a:gd name="T2" fmla="*/ 8 w 11"/>
                  <a:gd name="T3" fmla="*/ 3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7 h 9"/>
                  <a:gd name="T12" fmla="*/ 7 w 11"/>
                  <a:gd name="T13" fmla="*/ 7 h 9"/>
                  <a:gd name="T14" fmla="*/ 0 w 11"/>
                  <a:gd name="T15" fmla="*/ 7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8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3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3 h 9"/>
                  <a:gd name="T36" fmla="*/ 8 w 11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" name="Freeform 503">
                <a:extLst>
                  <a:ext uri="{FF2B5EF4-FFF2-40B4-BE49-F238E27FC236}">
                    <a16:creationId xmlns:a16="http://schemas.microsoft.com/office/drawing/2014/main" id="{CB6DA92B-480C-4CA0-9CCA-A2A200561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490" y="1456102"/>
                <a:ext cx="14817" cy="13470"/>
              </a:xfrm>
              <a:custGeom>
                <a:avLst/>
                <a:gdLst>
                  <a:gd name="T0" fmla="*/ 3 w 11"/>
                  <a:gd name="T1" fmla="*/ 8 h 10"/>
                  <a:gd name="T2" fmla="*/ 11 w 11"/>
                  <a:gd name="T3" fmla="*/ 10 h 10"/>
                  <a:gd name="T4" fmla="*/ 11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2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8 h 10"/>
                  <a:gd name="T38" fmla="*/ 3 w 11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8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" name="Freeform 504">
                <a:extLst>
                  <a:ext uri="{FF2B5EF4-FFF2-40B4-BE49-F238E27FC236}">
                    <a16:creationId xmlns:a16="http://schemas.microsoft.com/office/drawing/2014/main" id="{8D8266A2-A4E3-4F30-824E-CE9FB1D2D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6307" y="1458796"/>
                <a:ext cx="14817" cy="12123"/>
              </a:xfrm>
              <a:custGeom>
                <a:avLst/>
                <a:gdLst>
                  <a:gd name="T0" fmla="*/ 8 w 11"/>
                  <a:gd name="T1" fmla="*/ 2 h 9"/>
                  <a:gd name="T2" fmla="*/ 8 w 11"/>
                  <a:gd name="T3" fmla="*/ 2 h 9"/>
                  <a:gd name="T4" fmla="*/ 8 w 11"/>
                  <a:gd name="T5" fmla="*/ 2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6 h 9"/>
                  <a:gd name="T12" fmla="*/ 7 w 11"/>
                  <a:gd name="T13" fmla="*/ 6 h 9"/>
                  <a:gd name="T14" fmla="*/ 0 w 11"/>
                  <a:gd name="T15" fmla="*/ 5 h 9"/>
                  <a:gd name="T16" fmla="*/ 0 w 11"/>
                  <a:gd name="T17" fmla="*/ 8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8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1 h 9"/>
                  <a:gd name="T30" fmla="*/ 8 w 11"/>
                  <a:gd name="T31" fmla="*/ 0 h 9"/>
                  <a:gd name="T32" fmla="*/ 0 w 11"/>
                  <a:gd name="T33" fmla="*/ 0 h 9"/>
                  <a:gd name="T34" fmla="*/ 0 w 11"/>
                  <a:gd name="T35" fmla="*/ 1 h 9"/>
                  <a:gd name="T36" fmla="*/ 8 w 11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8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" name="Freeform 505">
                <a:extLst>
                  <a:ext uri="{FF2B5EF4-FFF2-40B4-BE49-F238E27FC236}">
                    <a16:creationId xmlns:a16="http://schemas.microsoft.com/office/drawing/2014/main" id="{00444D5A-A0CA-4D27-855C-8E3F8F61B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878" y="1412998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7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3 h 9"/>
                  <a:gd name="T18" fmla="*/ 4 w 11"/>
                  <a:gd name="T19" fmla="*/ 1 h 9"/>
                  <a:gd name="T20" fmla="*/ 11 w 11"/>
                  <a:gd name="T21" fmla="*/ 3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2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7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" name="Freeform 506">
                <a:extLst>
                  <a:ext uri="{FF2B5EF4-FFF2-40B4-BE49-F238E27FC236}">
                    <a16:creationId xmlns:a16="http://schemas.microsoft.com/office/drawing/2014/main" id="{2D11D3F5-E366-4C81-9AF2-52570C192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695" y="1412998"/>
                <a:ext cx="14817" cy="12123"/>
              </a:xfrm>
              <a:custGeom>
                <a:avLst/>
                <a:gdLst>
                  <a:gd name="T0" fmla="*/ 8 w 11"/>
                  <a:gd name="T1" fmla="*/ 3 h 9"/>
                  <a:gd name="T2" fmla="*/ 8 w 11"/>
                  <a:gd name="T3" fmla="*/ 3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7 h 9"/>
                  <a:gd name="T12" fmla="*/ 7 w 11"/>
                  <a:gd name="T13" fmla="*/ 8 h 9"/>
                  <a:gd name="T14" fmla="*/ 0 w 11"/>
                  <a:gd name="T15" fmla="*/ 7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3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3 h 9"/>
                  <a:gd name="T36" fmla="*/ 8 w 11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7" y="8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" name="Freeform 507">
                <a:extLst>
                  <a:ext uri="{FF2B5EF4-FFF2-40B4-BE49-F238E27FC236}">
                    <a16:creationId xmlns:a16="http://schemas.microsoft.com/office/drawing/2014/main" id="{5F0CA949-D668-4686-B6F6-085AA5B32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736" y="1368547"/>
                <a:ext cx="16164" cy="13470"/>
              </a:xfrm>
              <a:custGeom>
                <a:avLst/>
                <a:gdLst>
                  <a:gd name="T0" fmla="*/ 9 w 12"/>
                  <a:gd name="T1" fmla="*/ 3 h 10"/>
                  <a:gd name="T2" fmla="*/ 9 w 12"/>
                  <a:gd name="T3" fmla="*/ 3 h 10"/>
                  <a:gd name="T4" fmla="*/ 9 w 12"/>
                  <a:gd name="T5" fmla="*/ 5 h 10"/>
                  <a:gd name="T6" fmla="*/ 9 w 12"/>
                  <a:gd name="T7" fmla="*/ 6 h 10"/>
                  <a:gd name="T8" fmla="*/ 9 w 12"/>
                  <a:gd name="T9" fmla="*/ 6 h 10"/>
                  <a:gd name="T10" fmla="*/ 9 w 12"/>
                  <a:gd name="T11" fmla="*/ 7 h 10"/>
                  <a:gd name="T12" fmla="*/ 8 w 12"/>
                  <a:gd name="T13" fmla="*/ 7 h 10"/>
                  <a:gd name="T14" fmla="*/ 1 w 12"/>
                  <a:gd name="T15" fmla="*/ 7 h 10"/>
                  <a:gd name="T16" fmla="*/ 0 w 12"/>
                  <a:gd name="T17" fmla="*/ 9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9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2 h 10"/>
                  <a:gd name="T30" fmla="*/ 9 w 12"/>
                  <a:gd name="T31" fmla="*/ 0 h 10"/>
                  <a:gd name="T32" fmla="*/ 1 w 12"/>
                  <a:gd name="T33" fmla="*/ 0 h 10"/>
                  <a:gd name="T34" fmla="*/ 1 w 12"/>
                  <a:gd name="T35" fmla="*/ 2 h 10"/>
                  <a:gd name="T36" fmla="*/ 9 w 12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9" y="3"/>
                    </a:moveTo>
                    <a:lnTo>
                      <a:pt x="9" y="3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" name="Freeform 508">
                <a:extLst>
                  <a:ext uri="{FF2B5EF4-FFF2-40B4-BE49-F238E27FC236}">
                    <a16:creationId xmlns:a16="http://schemas.microsoft.com/office/drawing/2014/main" id="{FAACD17D-E9F0-4C63-B3BE-FFB34FB4F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2266" y="1367201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0 w 11"/>
                  <a:gd name="T3" fmla="*/ 10 h 10"/>
                  <a:gd name="T4" fmla="*/ 11 w 11"/>
                  <a:gd name="T5" fmla="*/ 8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6 h 10"/>
                  <a:gd name="T12" fmla="*/ 2 w 11"/>
                  <a:gd name="T13" fmla="*/ 4 h 10"/>
                  <a:gd name="T14" fmla="*/ 2 w 11"/>
                  <a:gd name="T15" fmla="*/ 4 h 10"/>
                  <a:gd name="T16" fmla="*/ 3 w 11"/>
                  <a:gd name="T17" fmla="*/ 3 h 10"/>
                  <a:gd name="T18" fmla="*/ 3 w 11"/>
                  <a:gd name="T19" fmla="*/ 3 h 10"/>
                  <a:gd name="T20" fmla="*/ 11 w 11"/>
                  <a:gd name="T21" fmla="*/ 3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2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0" y="10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" name="Freeform 509">
                <a:extLst>
                  <a:ext uri="{FF2B5EF4-FFF2-40B4-BE49-F238E27FC236}">
                    <a16:creationId xmlns:a16="http://schemas.microsoft.com/office/drawing/2014/main" id="{64C41288-AEC6-4609-B083-EE091EA99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124" y="1324097"/>
                <a:ext cx="16164" cy="12123"/>
              </a:xfrm>
              <a:custGeom>
                <a:avLst/>
                <a:gdLst>
                  <a:gd name="T0" fmla="*/ 9 w 12"/>
                  <a:gd name="T1" fmla="*/ 4 h 9"/>
                  <a:gd name="T2" fmla="*/ 9 w 12"/>
                  <a:gd name="T3" fmla="*/ 4 h 9"/>
                  <a:gd name="T4" fmla="*/ 9 w 12"/>
                  <a:gd name="T5" fmla="*/ 4 h 9"/>
                  <a:gd name="T6" fmla="*/ 9 w 12"/>
                  <a:gd name="T7" fmla="*/ 5 h 9"/>
                  <a:gd name="T8" fmla="*/ 9 w 12"/>
                  <a:gd name="T9" fmla="*/ 5 h 9"/>
                  <a:gd name="T10" fmla="*/ 9 w 12"/>
                  <a:gd name="T11" fmla="*/ 6 h 9"/>
                  <a:gd name="T12" fmla="*/ 8 w 12"/>
                  <a:gd name="T13" fmla="*/ 8 h 9"/>
                  <a:gd name="T14" fmla="*/ 1 w 12"/>
                  <a:gd name="T15" fmla="*/ 6 h 9"/>
                  <a:gd name="T16" fmla="*/ 0 w 12"/>
                  <a:gd name="T17" fmla="*/ 9 h 9"/>
                  <a:gd name="T18" fmla="*/ 8 w 12"/>
                  <a:gd name="T19" fmla="*/ 9 h 9"/>
                  <a:gd name="T20" fmla="*/ 8 w 12"/>
                  <a:gd name="T21" fmla="*/ 9 h 9"/>
                  <a:gd name="T22" fmla="*/ 11 w 12"/>
                  <a:gd name="T23" fmla="*/ 9 h 9"/>
                  <a:gd name="T24" fmla="*/ 12 w 12"/>
                  <a:gd name="T25" fmla="*/ 5 h 9"/>
                  <a:gd name="T26" fmla="*/ 12 w 12"/>
                  <a:gd name="T27" fmla="*/ 5 h 9"/>
                  <a:gd name="T28" fmla="*/ 11 w 12"/>
                  <a:gd name="T29" fmla="*/ 2 h 9"/>
                  <a:gd name="T30" fmla="*/ 9 w 12"/>
                  <a:gd name="T31" fmla="*/ 1 h 9"/>
                  <a:gd name="T32" fmla="*/ 1 w 12"/>
                  <a:gd name="T33" fmla="*/ 0 h 9"/>
                  <a:gd name="T34" fmla="*/ 1 w 12"/>
                  <a:gd name="T35" fmla="*/ 2 h 9"/>
                  <a:gd name="T36" fmla="*/ 9 w 12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9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" name="Freeform 510">
                <a:extLst>
                  <a:ext uri="{FF2B5EF4-FFF2-40B4-BE49-F238E27FC236}">
                    <a16:creationId xmlns:a16="http://schemas.microsoft.com/office/drawing/2014/main" id="{103E7B1D-7981-44F4-8212-FE4FC52C6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654" y="1324097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0 w 11"/>
                  <a:gd name="T3" fmla="*/ 9 h 9"/>
                  <a:gd name="T4" fmla="*/ 11 w 11"/>
                  <a:gd name="T5" fmla="*/ 6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2 w 11"/>
                  <a:gd name="T13" fmla="*/ 4 h 9"/>
                  <a:gd name="T14" fmla="*/ 2 w 11"/>
                  <a:gd name="T15" fmla="*/ 4 h 9"/>
                  <a:gd name="T16" fmla="*/ 3 w 11"/>
                  <a:gd name="T17" fmla="*/ 2 h 9"/>
                  <a:gd name="T18" fmla="*/ 3 w 11"/>
                  <a:gd name="T19" fmla="*/ 1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2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0" y="9"/>
                    </a:lnTo>
                    <a:lnTo>
                      <a:pt x="11" y="6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" name="Freeform 511">
                <a:extLst>
                  <a:ext uri="{FF2B5EF4-FFF2-40B4-BE49-F238E27FC236}">
                    <a16:creationId xmlns:a16="http://schemas.microsoft.com/office/drawing/2014/main" id="{568A9768-F2E2-4FB3-8CF8-818F399E7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960" y="1749744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1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" name="Freeform 512">
                <a:extLst>
                  <a:ext uri="{FF2B5EF4-FFF2-40B4-BE49-F238E27FC236}">
                    <a16:creationId xmlns:a16="http://schemas.microsoft.com/office/drawing/2014/main" id="{67B431F8-A0C1-45F3-A828-BDBCC0DEA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654" y="1726845"/>
                <a:ext cx="343481" cy="40410"/>
              </a:xfrm>
              <a:custGeom>
                <a:avLst/>
                <a:gdLst>
                  <a:gd name="T0" fmla="*/ 255 w 255"/>
                  <a:gd name="T1" fmla="*/ 30 h 30"/>
                  <a:gd name="T2" fmla="*/ 255 w 255"/>
                  <a:gd name="T3" fmla="*/ 29 h 30"/>
                  <a:gd name="T4" fmla="*/ 0 w 255"/>
                  <a:gd name="T5" fmla="*/ 0 h 30"/>
                  <a:gd name="T6" fmla="*/ 0 w 255"/>
                  <a:gd name="T7" fmla="*/ 2 h 30"/>
                  <a:gd name="T8" fmla="*/ 255 w 25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0">
                    <a:moveTo>
                      <a:pt x="255" y="30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" name="Freeform 513">
                <a:extLst>
                  <a:ext uri="{FF2B5EF4-FFF2-40B4-BE49-F238E27FC236}">
                    <a16:creationId xmlns:a16="http://schemas.microsoft.com/office/drawing/2014/main" id="{CCA9915E-0865-49D7-93FB-C506989332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348" y="1707987"/>
                <a:ext cx="344828" cy="37716"/>
              </a:xfrm>
              <a:custGeom>
                <a:avLst/>
                <a:gdLst>
                  <a:gd name="T0" fmla="*/ 255 w 256"/>
                  <a:gd name="T1" fmla="*/ 28 h 28"/>
                  <a:gd name="T2" fmla="*/ 256 w 256"/>
                  <a:gd name="T3" fmla="*/ 27 h 28"/>
                  <a:gd name="T4" fmla="*/ 0 w 256"/>
                  <a:gd name="T5" fmla="*/ 0 h 28"/>
                  <a:gd name="T6" fmla="*/ 0 w 256"/>
                  <a:gd name="T7" fmla="*/ 0 h 28"/>
                  <a:gd name="T8" fmla="*/ 255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5" y="28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" name="Freeform 514">
                <a:extLst>
                  <a:ext uri="{FF2B5EF4-FFF2-40B4-BE49-F238E27FC236}">
                    <a16:creationId xmlns:a16="http://schemas.microsoft.com/office/drawing/2014/main" id="{05964641-F25C-4481-A483-0588DF18B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3042" y="1685089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" name="Freeform 515">
                <a:extLst>
                  <a:ext uri="{FF2B5EF4-FFF2-40B4-BE49-F238E27FC236}">
                    <a16:creationId xmlns:a16="http://schemas.microsoft.com/office/drawing/2014/main" id="{884B53A3-2F35-4BFF-9F2A-1453463AE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5736" y="166353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" name="Freeform 516">
                <a:extLst>
                  <a:ext uri="{FF2B5EF4-FFF2-40B4-BE49-F238E27FC236}">
                    <a16:creationId xmlns:a16="http://schemas.microsoft.com/office/drawing/2014/main" id="{4D573A9A-2F10-4ADE-8EBD-47E16AC9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430" y="1643332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7 h 29"/>
                  <a:gd name="T4" fmla="*/ 0 w 256"/>
                  <a:gd name="T5" fmla="*/ 0 h 29"/>
                  <a:gd name="T6" fmla="*/ 0 w 256"/>
                  <a:gd name="T7" fmla="*/ 0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" name="Freeform 517">
                <a:extLst>
                  <a:ext uri="{FF2B5EF4-FFF2-40B4-BE49-F238E27FC236}">
                    <a16:creationId xmlns:a16="http://schemas.microsoft.com/office/drawing/2014/main" id="{F851451D-9B05-4081-BA41-3785FA375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124" y="1621780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" name="Freeform 518">
                <a:extLst>
                  <a:ext uri="{FF2B5EF4-FFF2-40B4-BE49-F238E27FC236}">
                    <a16:creationId xmlns:a16="http://schemas.microsoft.com/office/drawing/2014/main" id="{42620E9A-FD90-4E5B-B216-3AAD570F1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471" y="1600229"/>
                <a:ext cx="346175" cy="37716"/>
              </a:xfrm>
              <a:custGeom>
                <a:avLst/>
                <a:gdLst>
                  <a:gd name="T0" fmla="*/ 257 w 257"/>
                  <a:gd name="T1" fmla="*/ 28 h 28"/>
                  <a:gd name="T2" fmla="*/ 257 w 257"/>
                  <a:gd name="T3" fmla="*/ 28 h 28"/>
                  <a:gd name="T4" fmla="*/ 0 w 257"/>
                  <a:gd name="T5" fmla="*/ 0 h 28"/>
                  <a:gd name="T6" fmla="*/ 0 w 257"/>
                  <a:gd name="T7" fmla="*/ 1 h 28"/>
                  <a:gd name="T8" fmla="*/ 257 w 257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8">
                    <a:moveTo>
                      <a:pt x="257" y="28"/>
                    </a:moveTo>
                    <a:lnTo>
                      <a:pt x="257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7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" name="Freeform 519">
                <a:extLst>
                  <a:ext uri="{FF2B5EF4-FFF2-40B4-BE49-F238E27FC236}">
                    <a16:creationId xmlns:a16="http://schemas.microsoft.com/office/drawing/2014/main" id="{BA465E13-450D-4C51-B35F-1B61EBC45B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6512" y="157867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8 h 29"/>
                  <a:gd name="T4" fmla="*/ 0 w 255"/>
                  <a:gd name="T5" fmla="*/ 0 h 29"/>
                  <a:gd name="T6" fmla="*/ 0 w 255"/>
                  <a:gd name="T7" fmla="*/ 1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" name="Freeform 520">
                <a:extLst>
                  <a:ext uri="{FF2B5EF4-FFF2-40B4-BE49-F238E27FC236}">
                    <a16:creationId xmlns:a16="http://schemas.microsoft.com/office/drawing/2014/main" id="{DB322D9A-89C2-4DFE-BA70-47AB89DE2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7859" y="1558473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7" name="Freeform 521">
                <a:extLst>
                  <a:ext uri="{FF2B5EF4-FFF2-40B4-BE49-F238E27FC236}">
                    <a16:creationId xmlns:a16="http://schemas.microsoft.com/office/drawing/2014/main" id="{2738B680-6E24-4FC1-A7B3-A83408B2F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900" y="1536921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8" name="Freeform 522">
                <a:extLst>
                  <a:ext uri="{FF2B5EF4-FFF2-40B4-BE49-F238E27FC236}">
                    <a16:creationId xmlns:a16="http://schemas.microsoft.com/office/drawing/2014/main" id="{0C6C3B16-5127-47E7-9D13-CD8898CFA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3247" y="1514022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9" name="Freeform 523">
                <a:extLst>
                  <a:ext uri="{FF2B5EF4-FFF2-40B4-BE49-F238E27FC236}">
                    <a16:creationId xmlns:a16="http://schemas.microsoft.com/office/drawing/2014/main" id="{9A13B452-8257-42FD-A80B-1B0AEBF8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941" y="1495164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7 h 28"/>
                  <a:gd name="T4" fmla="*/ 0 w 256"/>
                  <a:gd name="T5" fmla="*/ 0 h 28"/>
                  <a:gd name="T6" fmla="*/ 0 w 256"/>
                  <a:gd name="T7" fmla="*/ 0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0" name="Freeform 524">
                <a:extLst>
                  <a:ext uri="{FF2B5EF4-FFF2-40B4-BE49-F238E27FC236}">
                    <a16:creationId xmlns:a16="http://schemas.microsoft.com/office/drawing/2014/main" id="{E1C7479E-90F2-404B-BD50-CDB491E3B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8634" y="1472266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1" name="Freeform 525">
                <a:extLst>
                  <a:ext uri="{FF2B5EF4-FFF2-40B4-BE49-F238E27FC236}">
                    <a16:creationId xmlns:a16="http://schemas.microsoft.com/office/drawing/2014/main" id="{D36814C6-0519-4544-A161-A4C154F9D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1328" y="1450714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2" name="Freeform 526">
                <a:extLst>
                  <a:ext uri="{FF2B5EF4-FFF2-40B4-BE49-F238E27FC236}">
                    <a16:creationId xmlns:a16="http://schemas.microsoft.com/office/drawing/2014/main" id="{A4FFA469-BBC3-4C75-BE27-E9E51A34F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022" y="1430509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3" name="Freeform 527">
                <a:extLst>
                  <a:ext uri="{FF2B5EF4-FFF2-40B4-BE49-F238E27FC236}">
                    <a16:creationId xmlns:a16="http://schemas.microsoft.com/office/drawing/2014/main" id="{C6241D89-A533-4B42-8817-EC9676BA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6716" y="1408957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4" name="Freeform 528">
                <a:extLst>
                  <a:ext uri="{FF2B5EF4-FFF2-40B4-BE49-F238E27FC236}">
                    <a16:creationId xmlns:a16="http://schemas.microsoft.com/office/drawing/2014/main" id="{7D981393-3BFF-46E6-A1F3-2E835D2A2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064" y="1387405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5" name="Freeform 529">
                <a:extLst>
                  <a:ext uri="{FF2B5EF4-FFF2-40B4-BE49-F238E27FC236}">
                    <a16:creationId xmlns:a16="http://schemas.microsoft.com/office/drawing/2014/main" id="{E35157F1-A9A6-41AC-9F3E-5C2B30291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104" y="1365853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8 h 29"/>
                  <a:gd name="T4" fmla="*/ 0 w 255"/>
                  <a:gd name="T5" fmla="*/ 0 h 29"/>
                  <a:gd name="T6" fmla="*/ 0 w 255"/>
                  <a:gd name="T7" fmla="*/ 1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6" name="Freeform 530">
                <a:extLst>
                  <a:ext uri="{FF2B5EF4-FFF2-40B4-BE49-F238E27FC236}">
                    <a16:creationId xmlns:a16="http://schemas.microsoft.com/office/drawing/2014/main" id="{E18BE410-3E77-4183-B7D8-B6F2346A1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452" y="1345649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7" name="Freeform 531">
                <a:extLst>
                  <a:ext uri="{FF2B5EF4-FFF2-40B4-BE49-F238E27FC236}">
                    <a16:creationId xmlns:a16="http://schemas.microsoft.com/office/drawing/2014/main" id="{00DB5DB4-31C2-4F8A-95E4-B09FB6B43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492" y="1324097"/>
                <a:ext cx="277479" cy="30981"/>
              </a:xfrm>
              <a:custGeom>
                <a:avLst/>
                <a:gdLst>
                  <a:gd name="T0" fmla="*/ 206 w 206"/>
                  <a:gd name="T1" fmla="*/ 23 h 23"/>
                  <a:gd name="T2" fmla="*/ 206 w 206"/>
                  <a:gd name="T3" fmla="*/ 23 h 23"/>
                  <a:gd name="T4" fmla="*/ 0 w 206"/>
                  <a:gd name="T5" fmla="*/ 0 h 23"/>
                  <a:gd name="T6" fmla="*/ 0 w 206"/>
                  <a:gd name="T7" fmla="*/ 1 h 23"/>
                  <a:gd name="T8" fmla="*/ 206 w 20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3">
                    <a:moveTo>
                      <a:pt x="206" y="23"/>
                    </a:moveTo>
                    <a:lnTo>
                      <a:pt x="206" y="2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06" y="23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8" name="Freeform 532">
                <a:extLst>
                  <a:ext uri="{FF2B5EF4-FFF2-40B4-BE49-F238E27FC236}">
                    <a16:creationId xmlns:a16="http://schemas.microsoft.com/office/drawing/2014/main" id="{011C76D6-A8A6-4BE4-87E8-222B56B99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188" y="1654108"/>
                <a:ext cx="52533" cy="140086"/>
              </a:xfrm>
              <a:custGeom>
                <a:avLst/>
                <a:gdLst>
                  <a:gd name="T0" fmla="*/ 0 w 39"/>
                  <a:gd name="T1" fmla="*/ 83 h 104"/>
                  <a:gd name="T2" fmla="*/ 0 w 39"/>
                  <a:gd name="T3" fmla="*/ 83 h 104"/>
                  <a:gd name="T4" fmla="*/ 0 w 39"/>
                  <a:gd name="T5" fmla="*/ 87 h 104"/>
                  <a:gd name="T6" fmla="*/ 0 w 39"/>
                  <a:gd name="T7" fmla="*/ 90 h 104"/>
                  <a:gd name="T8" fmla="*/ 4 w 39"/>
                  <a:gd name="T9" fmla="*/ 96 h 104"/>
                  <a:gd name="T10" fmla="*/ 10 w 39"/>
                  <a:gd name="T11" fmla="*/ 102 h 104"/>
                  <a:gd name="T12" fmla="*/ 19 w 39"/>
                  <a:gd name="T13" fmla="*/ 103 h 104"/>
                  <a:gd name="T14" fmla="*/ 27 w 39"/>
                  <a:gd name="T15" fmla="*/ 104 h 104"/>
                  <a:gd name="T16" fmla="*/ 39 w 39"/>
                  <a:gd name="T17" fmla="*/ 2 h 104"/>
                  <a:gd name="T18" fmla="*/ 31 w 39"/>
                  <a:gd name="T19" fmla="*/ 0 h 104"/>
                  <a:gd name="T20" fmla="*/ 31 w 39"/>
                  <a:gd name="T21" fmla="*/ 0 h 104"/>
                  <a:gd name="T22" fmla="*/ 23 w 39"/>
                  <a:gd name="T23" fmla="*/ 2 h 104"/>
                  <a:gd name="T24" fmla="*/ 14 w 39"/>
                  <a:gd name="T25" fmla="*/ 4 h 104"/>
                  <a:gd name="T26" fmla="*/ 9 w 39"/>
                  <a:gd name="T27" fmla="*/ 10 h 104"/>
                  <a:gd name="T28" fmla="*/ 8 w 39"/>
                  <a:gd name="T29" fmla="*/ 14 h 104"/>
                  <a:gd name="T30" fmla="*/ 8 w 39"/>
                  <a:gd name="T31" fmla="*/ 18 h 104"/>
                  <a:gd name="T32" fmla="*/ 0 w 39"/>
                  <a:gd name="T33" fmla="*/ 8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4">
                    <a:moveTo>
                      <a:pt x="0" y="83"/>
                    </a:moveTo>
                    <a:lnTo>
                      <a:pt x="0" y="83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4" y="96"/>
                    </a:lnTo>
                    <a:lnTo>
                      <a:pt x="10" y="102"/>
                    </a:lnTo>
                    <a:lnTo>
                      <a:pt x="19" y="103"/>
                    </a:lnTo>
                    <a:lnTo>
                      <a:pt x="27" y="104"/>
                    </a:lnTo>
                    <a:lnTo>
                      <a:pt x="39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4"/>
                    </a:lnTo>
                    <a:lnTo>
                      <a:pt x="9" y="10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327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9" name="Freeform 533">
                <a:extLst>
                  <a:ext uri="{FF2B5EF4-FFF2-40B4-BE49-F238E27FC236}">
                    <a16:creationId xmlns:a16="http://schemas.microsoft.com/office/drawing/2014/main" id="{3A24A2FA-F338-419E-B34C-50C50B74B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964" y="1557125"/>
                <a:ext cx="52533" cy="138740"/>
              </a:xfrm>
              <a:custGeom>
                <a:avLst/>
                <a:gdLst>
                  <a:gd name="T0" fmla="*/ 0 w 39"/>
                  <a:gd name="T1" fmla="*/ 82 h 103"/>
                  <a:gd name="T2" fmla="*/ 0 w 39"/>
                  <a:gd name="T3" fmla="*/ 82 h 103"/>
                  <a:gd name="T4" fmla="*/ 0 w 39"/>
                  <a:gd name="T5" fmla="*/ 85 h 103"/>
                  <a:gd name="T6" fmla="*/ 1 w 39"/>
                  <a:gd name="T7" fmla="*/ 89 h 103"/>
                  <a:gd name="T8" fmla="*/ 5 w 39"/>
                  <a:gd name="T9" fmla="*/ 95 h 103"/>
                  <a:gd name="T10" fmla="*/ 11 w 39"/>
                  <a:gd name="T11" fmla="*/ 99 h 103"/>
                  <a:gd name="T12" fmla="*/ 20 w 39"/>
                  <a:gd name="T13" fmla="*/ 102 h 103"/>
                  <a:gd name="T14" fmla="*/ 27 w 39"/>
                  <a:gd name="T15" fmla="*/ 103 h 103"/>
                  <a:gd name="T16" fmla="*/ 39 w 39"/>
                  <a:gd name="T17" fmla="*/ 1 h 103"/>
                  <a:gd name="T18" fmla="*/ 32 w 39"/>
                  <a:gd name="T19" fmla="*/ 0 h 103"/>
                  <a:gd name="T20" fmla="*/ 32 w 39"/>
                  <a:gd name="T21" fmla="*/ 0 h 103"/>
                  <a:gd name="T22" fmla="*/ 23 w 39"/>
                  <a:gd name="T23" fmla="*/ 1 h 103"/>
                  <a:gd name="T24" fmla="*/ 16 w 39"/>
                  <a:gd name="T25" fmla="*/ 4 h 103"/>
                  <a:gd name="T26" fmla="*/ 11 w 39"/>
                  <a:gd name="T27" fmla="*/ 9 h 103"/>
                  <a:gd name="T28" fmla="*/ 9 w 39"/>
                  <a:gd name="T29" fmla="*/ 13 h 103"/>
                  <a:gd name="T30" fmla="*/ 8 w 39"/>
                  <a:gd name="T31" fmla="*/ 17 h 103"/>
                  <a:gd name="T32" fmla="*/ 0 w 39"/>
                  <a:gd name="T33" fmla="*/ 8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3">
                    <a:moveTo>
                      <a:pt x="0" y="82"/>
                    </a:moveTo>
                    <a:lnTo>
                      <a:pt x="0" y="82"/>
                    </a:lnTo>
                    <a:lnTo>
                      <a:pt x="0" y="85"/>
                    </a:lnTo>
                    <a:lnTo>
                      <a:pt x="1" y="89"/>
                    </a:lnTo>
                    <a:lnTo>
                      <a:pt x="5" y="95"/>
                    </a:lnTo>
                    <a:lnTo>
                      <a:pt x="11" y="99"/>
                    </a:lnTo>
                    <a:lnTo>
                      <a:pt x="20" y="102"/>
                    </a:lnTo>
                    <a:lnTo>
                      <a:pt x="27" y="103"/>
                    </a:lnTo>
                    <a:lnTo>
                      <a:pt x="39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3" y="1"/>
                    </a:lnTo>
                    <a:lnTo>
                      <a:pt x="16" y="4"/>
                    </a:lnTo>
                    <a:lnTo>
                      <a:pt x="11" y="9"/>
                    </a:lnTo>
                    <a:lnTo>
                      <a:pt x="9" y="13"/>
                    </a:lnTo>
                    <a:lnTo>
                      <a:pt x="8" y="1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F46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0" name="Freeform 534">
                <a:extLst>
                  <a:ext uri="{FF2B5EF4-FFF2-40B4-BE49-F238E27FC236}">
                    <a16:creationId xmlns:a16="http://schemas.microsoft.com/office/drawing/2014/main" id="{1174709E-303B-44B0-95C9-056268824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087" y="1458796"/>
                <a:ext cx="52533" cy="140086"/>
              </a:xfrm>
              <a:custGeom>
                <a:avLst/>
                <a:gdLst>
                  <a:gd name="T0" fmla="*/ 0 w 39"/>
                  <a:gd name="T1" fmla="*/ 82 h 104"/>
                  <a:gd name="T2" fmla="*/ 0 w 39"/>
                  <a:gd name="T3" fmla="*/ 82 h 104"/>
                  <a:gd name="T4" fmla="*/ 0 w 39"/>
                  <a:gd name="T5" fmla="*/ 86 h 104"/>
                  <a:gd name="T6" fmla="*/ 0 w 39"/>
                  <a:gd name="T7" fmla="*/ 89 h 104"/>
                  <a:gd name="T8" fmla="*/ 4 w 39"/>
                  <a:gd name="T9" fmla="*/ 95 h 104"/>
                  <a:gd name="T10" fmla="*/ 11 w 39"/>
                  <a:gd name="T11" fmla="*/ 101 h 104"/>
                  <a:gd name="T12" fmla="*/ 19 w 39"/>
                  <a:gd name="T13" fmla="*/ 102 h 104"/>
                  <a:gd name="T14" fmla="*/ 27 w 39"/>
                  <a:gd name="T15" fmla="*/ 104 h 104"/>
                  <a:gd name="T16" fmla="*/ 39 w 39"/>
                  <a:gd name="T17" fmla="*/ 1 h 104"/>
                  <a:gd name="T18" fmla="*/ 31 w 39"/>
                  <a:gd name="T19" fmla="*/ 0 h 104"/>
                  <a:gd name="T20" fmla="*/ 31 w 39"/>
                  <a:gd name="T21" fmla="*/ 0 h 104"/>
                  <a:gd name="T22" fmla="*/ 23 w 39"/>
                  <a:gd name="T23" fmla="*/ 1 h 104"/>
                  <a:gd name="T24" fmla="*/ 15 w 39"/>
                  <a:gd name="T25" fmla="*/ 4 h 104"/>
                  <a:gd name="T26" fmla="*/ 10 w 39"/>
                  <a:gd name="T27" fmla="*/ 9 h 104"/>
                  <a:gd name="T28" fmla="*/ 8 w 39"/>
                  <a:gd name="T29" fmla="*/ 13 h 104"/>
                  <a:gd name="T30" fmla="*/ 8 w 39"/>
                  <a:gd name="T31" fmla="*/ 17 h 104"/>
                  <a:gd name="T32" fmla="*/ 0 w 39"/>
                  <a:gd name="T33" fmla="*/ 8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104">
                    <a:moveTo>
                      <a:pt x="0" y="82"/>
                    </a:moveTo>
                    <a:lnTo>
                      <a:pt x="0" y="82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4" y="95"/>
                    </a:lnTo>
                    <a:lnTo>
                      <a:pt x="11" y="101"/>
                    </a:lnTo>
                    <a:lnTo>
                      <a:pt x="19" y="102"/>
                    </a:lnTo>
                    <a:lnTo>
                      <a:pt x="27" y="104"/>
                    </a:lnTo>
                    <a:lnTo>
                      <a:pt x="39" y="1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5" y="4"/>
                    </a:lnTo>
                    <a:lnTo>
                      <a:pt x="10" y="9"/>
                    </a:lnTo>
                    <a:lnTo>
                      <a:pt x="8" y="13"/>
                    </a:lnTo>
                    <a:lnTo>
                      <a:pt x="8" y="17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EAB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1" name="Freeform 535">
                <a:extLst>
                  <a:ext uri="{FF2B5EF4-FFF2-40B4-BE49-F238E27FC236}">
                    <a16:creationId xmlns:a16="http://schemas.microsoft.com/office/drawing/2014/main" id="{A9E495D8-98BA-4136-89EF-94DAAA5C5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168" y="1194787"/>
                <a:ext cx="491650" cy="645206"/>
              </a:xfrm>
              <a:custGeom>
                <a:avLst/>
                <a:gdLst>
                  <a:gd name="T0" fmla="*/ 311 w 365"/>
                  <a:gd name="T1" fmla="*/ 479 h 479"/>
                  <a:gd name="T2" fmla="*/ 365 w 365"/>
                  <a:gd name="T3" fmla="*/ 34 h 479"/>
                  <a:gd name="T4" fmla="*/ 52 w 365"/>
                  <a:gd name="T5" fmla="*/ 0 h 479"/>
                  <a:gd name="T6" fmla="*/ 0 w 365"/>
                  <a:gd name="T7" fmla="*/ 445 h 479"/>
                  <a:gd name="T8" fmla="*/ 311 w 365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479">
                    <a:moveTo>
                      <a:pt x="311" y="479"/>
                    </a:moveTo>
                    <a:lnTo>
                      <a:pt x="365" y="34"/>
                    </a:lnTo>
                    <a:lnTo>
                      <a:pt x="52" y="0"/>
                    </a:lnTo>
                    <a:lnTo>
                      <a:pt x="0" y="445"/>
                    </a:lnTo>
                    <a:lnTo>
                      <a:pt x="311" y="479"/>
                    </a:lnTo>
                    <a:close/>
                  </a:path>
                </a:pathLst>
              </a:custGeom>
              <a:solidFill>
                <a:srgbClr val="BBBC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2" name="Freeform 536">
                <a:extLst>
                  <a:ext uri="{FF2B5EF4-FFF2-40B4-BE49-F238E27FC236}">
                    <a16:creationId xmlns:a16="http://schemas.microsoft.com/office/drawing/2014/main" id="{8DE3136B-F81B-49BA-8C78-82B57662D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168" y="1194787"/>
                <a:ext cx="491650" cy="645206"/>
              </a:xfrm>
              <a:custGeom>
                <a:avLst/>
                <a:gdLst>
                  <a:gd name="T0" fmla="*/ 311 w 365"/>
                  <a:gd name="T1" fmla="*/ 479 h 479"/>
                  <a:gd name="T2" fmla="*/ 365 w 365"/>
                  <a:gd name="T3" fmla="*/ 34 h 479"/>
                  <a:gd name="T4" fmla="*/ 52 w 365"/>
                  <a:gd name="T5" fmla="*/ 0 h 479"/>
                  <a:gd name="T6" fmla="*/ 0 w 365"/>
                  <a:gd name="T7" fmla="*/ 445 h 479"/>
                  <a:gd name="T8" fmla="*/ 311 w 365"/>
                  <a:gd name="T9" fmla="*/ 479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" h="479">
                    <a:moveTo>
                      <a:pt x="311" y="479"/>
                    </a:moveTo>
                    <a:lnTo>
                      <a:pt x="365" y="34"/>
                    </a:lnTo>
                    <a:lnTo>
                      <a:pt x="52" y="0"/>
                    </a:lnTo>
                    <a:lnTo>
                      <a:pt x="0" y="445"/>
                    </a:lnTo>
                    <a:lnTo>
                      <a:pt x="311" y="47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3" name="Freeform 537">
                <a:extLst>
                  <a:ext uri="{FF2B5EF4-FFF2-40B4-BE49-F238E27FC236}">
                    <a16:creationId xmlns:a16="http://schemas.microsoft.com/office/drawing/2014/main" id="{84DD8DDD-F54F-4BAD-A2EE-56E327C03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168" y="1205563"/>
                <a:ext cx="491650" cy="634430"/>
              </a:xfrm>
              <a:custGeom>
                <a:avLst/>
                <a:gdLst>
                  <a:gd name="T0" fmla="*/ 311 w 365"/>
                  <a:gd name="T1" fmla="*/ 471 h 471"/>
                  <a:gd name="T2" fmla="*/ 365 w 365"/>
                  <a:gd name="T3" fmla="*/ 26 h 471"/>
                  <a:gd name="T4" fmla="*/ 135 w 365"/>
                  <a:gd name="T5" fmla="*/ 0 h 471"/>
                  <a:gd name="T6" fmla="*/ 45 w 365"/>
                  <a:gd name="T7" fmla="*/ 46 h 471"/>
                  <a:gd name="T8" fmla="*/ 0 w 365"/>
                  <a:gd name="T9" fmla="*/ 437 h 471"/>
                  <a:gd name="T10" fmla="*/ 311 w 365"/>
                  <a:gd name="T11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471">
                    <a:moveTo>
                      <a:pt x="311" y="471"/>
                    </a:moveTo>
                    <a:lnTo>
                      <a:pt x="365" y="26"/>
                    </a:lnTo>
                    <a:lnTo>
                      <a:pt x="135" y="0"/>
                    </a:lnTo>
                    <a:lnTo>
                      <a:pt x="45" y="46"/>
                    </a:lnTo>
                    <a:lnTo>
                      <a:pt x="0" y="437"/>
                    </a:lnTo>
                    <a:lnTo>
                      <a:pt x="311" y="4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4" name="Freeform 538">
                <a:extLst>
                  <a:ext uri="{FF2B5EF4-FFF2-40B4-BE49-F238E27FC236}">
                    <a16:creationId xmlns:a16="http://schemas.microsoft.com/office/drawing/2014/main" id="{9BD483A3-82E7-4558-A0C0-736963DFB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2168" y="1205563"/>
                <a:ext cx="491650" cy="634430"/>
              </a:xfrm>
              <a:custGeom>
                <a:avLst/>
                <a:gdLst>
                  <a:gd name="T0" fmla="*/ 311 w 365"/>
                  <a:gd name="T1" fmla="*/ 471 h 471"/>
                  <a:gd name="T2" fmla="*/ 365 w 365"/>
                  <a:gd name="T3" fmla="*/ 26 h 471"/>
                  <a:gd name="T4" fmla="*/ 135 w 365"/>
                  <a:gd name="T5" fmla="*/ 0 h 471"/>
                  <a:gd name="T6" fmla="*/ 45 w 365"/>
                  <a:gd name="T7" fmla="*/ 46 h 471"/>
                  <a:gd name="T8" fmla="*/ 0 w 365"/>
                  <a:gd name="T9" fmla="*/ 437 h 471"/>
                  <a:gd name="T10" fmla="*/ 311 w 365"/>
                  <a:gd name="T11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471">
                    <a:moveTo>
                      <a:pt x="311" y="471"/>
                    </a:moveTo>
                    <a:lnTo>
                      <a:pt x="365" y="26"/>
                    </a:lnTo>
                    <a:lnTo>
                      <a:pt x="135" y="0"/>
                    </a:lnTo>
                    <a:lnTo>
                      <a:pt x="45" y="46"/>
                    </a:lnTo>
                    <a:lnTo>
                      <a:pt x="0" y="437"/>
                    </a:lnTo>
                    <a:lnTo>
                      <a:pt x="311" y="47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5" name="Freeform 539">
                <a:extLst>
                  <a:ext uri="{FF2B5EF4-FFF2-40B4-BE49-F238E27FC236}">
                    <a16:creationId xmlns:a16="http://schemas.microsoft.com/office/drawing/2014/main" id="{A6EFD744-F164-407A-972F-9A0094FDD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783" y="1205563"/>
                <a:ext cx="121229" cy="78125"/>
              </a:xfrm>
              <a:custGeom>
                <a:avLst/>
                <a:gdLst>
                  <a:gd name="T0" fmla="*/ 44 w 90"/>
                  <a:gd name="T1" fmla="*/ 58 h 58"/>
                  <a:gd name="T2" fmla="*/ 44 w 90"/>
                  <a:gd name="T3" fmla="*/ 58 h 58"/>
                  <a:gd name="T4" fmla="*/ 44 w 90"/>
                  <a:gd name="T5" fmla="*/ 51 h 58"/>
                  <a:gd name="T6" fmla="*/ 45 w 90"/>
                  <a:gd name="T7" fmla="*/ 46 h 58"/>
                  <a:gd name="T8" fmla="*/ 50 w 90"/>
                  <a:gd name="T9" fmla="*/ 35 h 58"/>
                  <a:gd name="T10" fmla="*/ 57 w 90"/>
                  <a:gd name="T11" fmla="*/ 24 h 58"/>
                  <a:gd name="T12" fmla="*/ 65 w 90"/>
                  <a:gd name="T13" fmla="*/ 16 h 58"/>
                  <a:gd name="T14" fmla="*/ 75 w 90"/>
                  <a:gd name="T15" fmla="*/ 9 h 58"/>
                  <a:gd name="T16" fmla="*/ 81 w 90"/>
                  <a:gd name="T17" fmla="*/ 4 h 58"/>
                  <a:gd name="T18" fmla="*/ 90 w 90"/>
                  <a:gd name="T19" fmla="*/ 0 h 58"/>
                  <a:gd name="T20" fmla="*/ 0 w 90"/>
                  <a:gd name="T21" fmla="*/ 46 h 58"/>
                  <a:gd name="T22" fmla="*/ 0 w 90"/>
                  <a:gd name="T23" fmla="*/ 46 h 58"/>
                  <a:gd name="T24" fmla="*/ 11 w 90"/>
                  <a:gd name="T25" fmla="*/ 45 h 58"/>
                  <a:gd name="T26" fmla="*/ 19 w 90"/>
                  <a:gd name="T27" fmla="*/ 45 h 58"/>
                  <a:gd name="T28" fmla="*/ 27 w 90"/>
                  <a:gd name="T29" fmla="*/ 46 h 58"/>
                  <a:gd name="T30" fmla="*/ 33 w 90"/>
                  <a:gd name="T31" fmla="*/ 49 h 58"/>
                  <a:gd name="T32" fmla="*/ 41 w 90"/>
                  <a:gd name="T33" fmla="*/ 55 h 58"/>
                  <a:gd name="T34" fmla="*/ 44 w 90"/>
                  <a:gd name="T3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58">
                    <a:moveTo>
                      <a:pt x="44" y="58"/>
                    </a:moveTo>
                    <a:lnTo>
                      <a:pt x="44" y="58"/>
                    </a:lnTo>
                    <a:lnTo>
                      <a:pt x="44" y="51"/>
                    </a:lnTo>
                    <a:lnTo>
                      <a:pt x="45" y="46"/>
                    </a:lnTo>
                    <a:lnTo>
                      <a:pt x="50" y="35"/>
                    </a:lnTo>
                    <a:lnTo>
                      <a:pt x="57" y="24"/>
                    </a:lnTo>
                    <a:lnTo>
                      <a:pt x="65" y="16"/>
                    </a:lnTo>
                    <a:lnTo>
                      <a:pt x="75" y="9"/>
                    </a:lnTo>
                    <a:lnTo>
                      <a:pt x="81" y="4"/>
                    </a:lnTo>
                    <a:lnTo>
                      <a:pt x="9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1" y="45"/>
                    </a:lnTo>
                    <a:lnTo>
                      <a:pt x="19" y="45"/>
                    </a:lnTo>
                    <a:lnTo>
                      <a:pt x="27" y="46"/>
                    </a:lnTo>
                    <a:lnTo>
                      <a:pt x="33" y="49"/>
                    </a:lnTo>
                    <a:lnTo>
                      <a:pt x="41" y="55"/>
                    </a:lnTo>
                    <a:lnTo>
                      <a:pt x="44" y="58"/>
                    </a:lnTo>
                    <a:close/>
                  </a:path>
                </a:pathLst>
              </a:custGeom>
              <a:solidFill>
                <a:srgbClr val="C7C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6" name="Freeform 540">
                <a:extLst>
                  <a:ext uri="{FF2B5EF4-FFF2-40B4-BE49-F238E27FC236}">
                    <a16:creationId xmlns:a16="http://schemas.microsoft.com/office/drawing/2014/main" id="{EA05F556-2425-488B-9EDD-B8869B2E2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783" y="1205563"/>
                <a:ext cx="121229" cy="78125"/>
              </a:xfrm>
              <a:custGeom>
                <a:avLst/>
                <a:gdLst>
                  <a:gd name="T0" fmla="*/ 44 w 90"/>
                  <a:gd name="T1" fmla="*/ 58 h 58"/>
                  <a:gd name="T2" fmla="*/ 44 w 90"/>
                  <a:gd name="T3" fmla="*/ 58 h 58"/>
                  <a:gd name="T4" fmla="*/ 44 w 90"/>
                  <a:gd name="T5" fmla="*/ 51 h 58"/>
                  <a:gd name="T6" fmla="*/ 45 w 90"/>
                  <a:gd name="T7" fmla="*/ 46 h 58"/>
                  <a:gd name="T8" fmla="*/ 50 w 90"/>
                  <a:gd name="T9" fmla="*/ 35 h 58"/>
                  <a:gd name="T10" fmla="*/ 57 w 90"/>
                  <a:gd name="T11" fmla="*/ 24 h 58"/>
                  <a:gd name="T12" fmla="*/ 65 w 90"/>
                  <a:gd name="T13" fmla="*/ 16 h 58"/>
                  <a:gd name="T14" fmla="*/ 75 w 90"/>
                  <a:gd name="T15" fmla="*/ 9 h 58"/>
                  <a:gd name="T16" fmla="*/ 81 w 90"/>
                  <a:gd name="T17" fmla="*/ 4 h 58"/>
                  <a:gd name="T18" fmla="*/ 90 w 90"/>
                  <a:gd name="T19" fmla="*/ 0 h 58"/>
                  <a:gd name="T20" fmla="*/ 0 w 90"/>
                  <a:gd name="T21" fmla="*/ 46 h 58"/>
                  <a:gd name="T22" fmla="*/ 0 w 90"/>
                  <a:gd name="T23" fmla="*/ 46 h 58"/>
                  <a:gd name="T24" fmla="*/ 11 w 90"/>
                  <a:gd name="T25" fmla="*/ 45 h 58"/>
                  <a:gd name="T26" fmla="*/ 19 w 90"/>
                  <a:gd name="T27" fmla="*/ 45 h 58"/>
                  <a:gd name="T28" fmla="*/ 27 w 90"/>
                  <a:gd name="T29" fmla="*/ 46 h 58"/>
                  <a:gd name="T30" fmla="*/ 33 w 90"/>
                  <a:gd name="T31" fmla="*/ 49 h 58"/>
                  <a:gd name="T32" fmla="*/ 41 w 90"/>
                  <a:gd name="T33" fmla="*/ 55 h 58"/>
                  <a:gd name="T34" fmla="*/ 44 w 90"/>
                  <a:gd name="T3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58">
                    <a:moveTo>
                      <a:pt x="44" y="58"/>
                    </a:moveTo>
                    <a:lnTo>
                      <a:pt x="44" y="58"/>
                    </a:lnTo>
                    <a:lnTo>
                      <a:pt x="44" y="51"/>
                    </a:lnTo>
                    <a:lnTo>
                      <a:pt x="45" y="46"/>
                    </a:lnTo>
                    <a:lnTo>
                      <a:pt x="50" y="35"/>
                    </a:lnTo>
                    <a:lnTo>
                      <a:pt x="57" y="24"/>
                    </a:lnTo>
                    <a:lnTo>
                      <a:pt x="65" y="16"/>
                    </a:lnTo>
                    <a:lnTo>
                      <a:pt x="75" y="9"/>
                    </a:lnTo>
                    <a:lnTo>
                      <a:pt x="81" y="4"/>
                    </a:lnTo>
                    <a:lnTo>
                      <a:pt x="90" y="0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11" y="45"/>
                    </a:lnTo>
                    <a:lnTo>
                      <a:pt x="19" y="45"/>
                    </a:lnTo>
                    <a:lnTo>
                      <a:pt x="27" y="46"/>
                    </a:lnTo>
                    <a:lnTo>
                      <a:pt x="33" y="49"/>
                    </a:lnTo>
                    <a:lnTo>
                      <a:pt x="41" y="55"/>
                    </a:lnTo>
                    <a:lnTo>
                      <a:pt x="44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7" name="Freeform 541">
                <a:extLst>
                  <a:ext uri="{FF2B5EF4-FFF2-40B4-BE49-F238E27FC236}">
                    <a16:creationId xmlns:a16="http://schemas.microsoft.com/office/drawing/2014/main" id="{51623170-5052-46E7-9967-BA6DB27E8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55" y="1314668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1 w 16"/>
                  <a:gd name="T5" fmla="*/ 16 h 16"/>
                  <a:gd name="T6" fmla="*/ 13 w 16"/>
                  <a:gd name="T7" fmla="*/ 15 h 16"/>
                  <a:gd name="T8" fmla="*/ 15 w 16"/>
                  <a:gd name="T9" fmla="*/ 12 h 16"/>
                  <a:gd name="T10" fmla="*/ 16 w 16"/>
                  <a:gd name="T11" fmla="*/ 9 h 16"/>
                  <a:gd name="T12" fmla="*/ 16 w 16"/>
                  <a:gd name="T13" fmla="*/ 9 h 16"/>
                  <a:gd name="T14" fmla="*/ 16 w 16"/>
                  <a:gd name="T15" fmla="*/ 5 h 16"/>
                  <a:gd name="T16" fmla="*/ 15 w 16"/>
                  <a:gd name="T17" fmla="*/ 3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3 h 16"/>
                  <a:gd name="T38" fmla="*/ 4 w 16"/>
                  <a:gd name="T39" fmla="*/ 15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1" y="16"/>
                    </a:lnTo>
                    <a:lnTo>
                      <a:pt x="13" y="15"/>
                    </a:lnTo>
                    <a:lnTo>
                      <a:pt x="15" y="12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542">
                <a:extLst>
                  <a:ext uri="{FF2B5EF4-FFF2-40B4-BE49-F238E27FC236}">
                    <a16:creationId xmlns:a16="http://schemas.microsoft.com/office/drawing/2014/main" id="{B064DC03-36F3-4F1E-9FF7-34EF47374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03" y="1314668"/>
                <a:ext cx="20205" cy="20205"/>
              </a:xfrm>
              <a:custGeom>
                <a:avLst/>
                <a:gdLst>
                  <a:gd name="T0" fmla="*/ 5 w 15"/>
                  <a:gd name="T1" fmla="*/ 1 h 15"/>
                  <a:gd name="T2" fmla="*/ 5 w 15"/>
                  <a:gd name="T3" fmla="*/ 1 h 15"/>
                  <a:gd name="T4" fmla="*/ 10 w 15"/>
                  <a:gd name="T5" fmla="*/ 3 h 15"/>
                  <a:gd name="T6" fmla="*/ 11 w 15"/>
                  <a:gd name="T7" fmla="*/ 5 h 15"/>
                  <a:gd name="T8" fmla="*/ 14 w 15"/>
                  <a:gd name="T9" fmla="*/ 8 h 15"/>
                  <a:gd name="T10" fmla="*/ 14 w 15"/>
                  <a:gd name="T11" fmla="*/ 11 h 15"/>
                  <a:gd name="T12" fmla="*/ 14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4 w 15"/>
                  <a:gd name="T19" fmla="*/ 12 h 15"/>
                  <a:gd name="T20" fmla="*/ 15 w 15"/>
                  <a:gd name="T21" fmla="*/ 9 h 15"/>
                  <a:gd name="T22" fmla="*/ 15 w 15"/>
                  <a:gd name="T23" fmla="*/ 9 h 15"/>
                  <a:gd name="T24" fmla="*/ 15 w 15"/>
                  <a:gd name="T25" fmla="*/ 5 h 15"/>
                  <a:gd name="T26" fmla="*/ 14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3 w 15"/>
                  <a:gd name="T35" fmla="*/ 0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5 w 15"/>
                  <a:gd name="T43" fmla="*/ 1 h 15"/>
                  <a:gd name="T44" fmla="*/ 5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5" y="1"/>
                    </a:moveTo>
                    <a:lnTo>
                      <a:pt x="5" y="1"/>
                    </a:lnTo>
                    <a:lnTo>
                      <a:pt x="10" y="3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1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543">
                <a:extLst>
                  <a:ext uri="{FF2B5EF4-FFF2-40B4-BE49-F238E27FC236}">
                    <a16:creationId xmlns:a16="http://schemas.microsoft.com/office/drawing/2014/main" id="{1B3AC284-1C28-44EF-83A1-B2C2C05EB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367" y="1357771"/>
                <a:ext cx="21552" cy="24246"/>
              </a:xfrm>
              <a:custGeom>
                <a:avLst/>
                <a:gdLst>
                  <a:gd name="T0" fmla="*/ 6 w 16"/>
                  <a:gd name="T1" fmla="*/ 18 h 18"/>
                  <a:gd name="T2" fmla="*/ 6 w 16"/>
                  <a:gd name="T3" fmla="*/ 18 h 18"/>
                  <a:gd name="T4" fmla="*/ 10 w 16"/>
                  <a:gd name="T5" fmla="*/ 17 h 18"/>
                  <a:gd name="T6" fmla="*/ 13 w 16"/>
                  <a:gd name="T7" fmla="*/ 15 h 18"/>
                  <a:gd name="T8" fmla="*/ 15 w 16"/>
                  <a:gd name="T9" fmla="*/ 14 h 18"/>
                  <a:gd name="T10" fmla="*/ 16 w 16"/>
                  <a:gd name="T11" fmla="*/ 10 h 18"/>
                  <a:gd name="T12" fmla="*/ 16 w 16"/>
                  <a:gd name="T13" fmla="*/ 10 h 18"/>
                  <a:gd name="T14" fmla="*/ 16 w 16"/>
                  <a:gd name="T15" fmla="*/ 7 h 18"/>
                  <a:gd name="T16" fmla="*/ 15 w 16"/>
                  <a:gd name="T17" fmla="*/ 4 h 18"/>
                  <a:gd name="T18" fmla="*/ 12 w 16"/>
                  <a:gd name="T19" fmla="*/ 2 h 18"/>
                  <a:gd name="T20" fmla="*/ 9 w 16"/>
                  <a:gd name="T21" fmla="*/ 0 h 18"/>
                  <a:gd name="T22" fmla="*/ 9 w 16"/>
                  <a:gd name="T23" fmla="*/ 0 h 18"/>
                  <a:gd name="T24" fmla="*/ 5 w 16"/>
                  <a:gd name="T25" fmla="*/ 2 h 18"/>
                  <a:gd name="T26" fmla="*/ 2 w 16"/>
                  <a:gd name="T27" fmla="*/ 3 h 18"/>
                  <a:gd name="T28" fmla="*/ 1 w 16"/>
                  <a:gd name="T29" fmla="*/ 6 h 18"/>
                  <a:gd name="T30" fmla="*/ 0 w 16"/>
                  <a:gd name="T31" fmla="*/ 8 h 18"/>
                  <a:gd name="T32" fmla="*/ 0 w 16"/>
                  <a:gd name="T33" fmla="*/ 8 h 18"/>
                  <a:gd name="T34" fmla="*/ 0 w 16"/>
                  <a:gd name="T35" fmla="*/ 11 h 18"/>
                  <a:gd name="T36" fmla="*/ 1 w 16"/>
                  <a:gd name="T37" fmla="*/ 14 h 18"/>
                  <a:gd name="T38" fmla="*/ 4 w 16"/>
                  <a:gd name="T39" fmla="*/ 17 h 18"/>
                  <a:gd name="T40" fmla="*/ 6 w 16"/>
                  <a:gd name="T41" fmla="*/ 18 h 18"/>
                  <a:gd name="T42" fmla="*/ 6 w 16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8">
                    <a:moveTo>
                      <a:pt x="6" y="18"/>
                    </a:moveTo>
                    <a:lnTo>
                      <a:pt x="6" y="18"/>
                    </a:lnTo>
                    <a:lnTo>
                      <a:pt x="10" y="17"/>
                    </a:lnTo>
                    <a:lnTo>
                      <a:pt x="13" y="15"/>
                    </a:lnTo>
                    <a:lnTo>
                      <a:pt x="15" y="14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5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2"/>
                    </a:lnTo>
                    <a:lnTo>
                      <a:pt x="2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7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544">
                <a:extLst>
                  <a:ext uri="{FF2B5EF4-FFF2-40B4-BE49-F238E27FC236}">
                    <a16:creationId xmlns:a16="http://schemas.microsoft.com/office/drawing/2014/main" id="{38B309D2-1744-4A0D-8135-FA465D7D2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715" y="1357771"/>
                <a:ext cx="20205" cy="20205"/>
              </a:xfrm>
              <a:custGeom>
                <a:avLst/>
                <a:gdLst>
                  <a:gd name="T0" fmla="*/ 5 w 15"/>
                  <a:gd name="T1" fmla="*/ 3 h 15"/>
                  <a:gd name="T2" fmla="*/ 5 w 15"/>
                  <a:gd name="T3" fmla="*/ 3 h 15"/>
                  <a:gd name="T4" fmla="*/ 9 w 15"/>
                  <a:gd name="T5" fmla="*/ 4 h 15"/>
                  <a:gd name="T6" fmla="*/ 12 w 15"/>
                  <a:gd name="T7" fmla="*/ 6 h 15"/>
                  <a:gd name="T8" fmla="*/ 14 w 15"/>
                  <a:gd name="T9" fmla="*/ 8 h 15"/>
                  <a:gd name="T10" fmla="*/ 14 w 15"/>
                  <a:gd name="T11" fmla="*/ 13 h 15"/>
                  <a:gd name="T12" fmla="*/ 14 w 15"/>
                  <a:gd name="T13" fmla="*/ 13 h 15"/>
                  <a:gd name="T14" fmla="*/ 12 w 15"/>
                  <a:gd name="T15" fmla="*/ 15 h 15"/>
                  <a:gd name="T16" fmla="*/ 12 w 15"/>
                  <a:gd name="T17" fmla="*/ 15 h 15"/>
                  <a:gd name="T18" fmla="*/ 14 w 15"/>
                  <a:gd name="T19" fmla="*/ 14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4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5 w 15"/>
                  <a:gd name="T43" fmla="*/ 3 h 15"/>
                  <a:gd name="T44" fmla="*/ 5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5" y="3"/>
                    </a:moveTo>
                    <a:lnTo>
                      <a:pt x="5" y="3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4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545">
                <a:extLst>
                  <a:ext uri="{FF2B5EF4-FFF2-40B4-BE49-F238E27FC236}">
                    <a16:creationId xmlns:a16="http://schemas.microsoft.com/office/drawing/2014/main" id="{2328C28F-A443-4C0D-B22E-DFAB937AE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979" y="1403569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0 w 16"/>
                  <a:gd name="T5" fmla="*/ 16 h 16"/>
                  <a:gd name="T6" fmla="*/ 13 w 16"/>
                  <a:gd name="T7" fmla="*/ 15 h 16"/>
                  <a:gd name="T8" fmla="*/ 14 w 16"/>
                  <a:gd name="T9" fmla="*/ 12 h 16"/>
                  <a:gd name="T10" fmla="*/ 16 w 16"/>
                  <a:gd name="T11" fmla="*/ 10 h 16"/>
                  <a:gd name="T12" fmla="*/ 16 w 16"/>
                  <a:gd name="T13" fmla="*/ 10 h 16"/>
                  <a:gd name="T14" fmla="*/ 16 w 16"/>
                  <a:gd name="T15" fmla="*/ 6 h 16"/>
                  <a:gd name="T16" fmla="*/ 14 w 16"/>
                  <a:gd name="T17" fmla="*/ 3 h 16"/>
                  <a:gd name="T18" fmla="*/ 12 w 16"/>
                  <a:gd name="T19" fmla="*/ 1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8 h 16"/>
                  <a:gd name="T32" fmla="*/ 0 w 16"/>
                  <a:gd name="T33" fmla="*/ 8 h 16"/>
                  <a:gd name="T34" fmla="*/ 0 w 16"/>
                  <a:gd name="T35" fmla="*/ 11 h 16"/>
                  <a:gd name="T36" fmla="*/ 1 w 16"/>
                  <a:gd name="T37" fmla="*/ 14 h 16"/>
                  <a:gd name="T38" fmla="*/ 4 w 16"/>
                  <a:gd name="T39" fmla="*/ 16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546">
                <a:extLst>
                  <a:ext uri="{FF2B5EF4-FFF2-40B4-BE49-F238E27FC236}">
                    <a16:creationId xmlns:a16="http://schemas.microsoft.com/office/drawing/2014/main" id="{85E58759-9D68-4C70-BD45-93CD95E3E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327" y="1403569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6 h 15"/>
                  <a:gd name="T26" fmla="*/ 13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1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547">
                <a:extLst>
                  <a:ext uri="{FF2B5EF4-FFF2-40B4-BE49-F238E27FC236}">
                    <a16:creationId xmlns:a16="http://schemas.microsoft.com/office/drawing/2014/main" id="{60481638-6A2B-4F02-997F-8F97B2AF1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591" y="1449366"/>
                <a:ext cx="21552" cy="21552"/>
              </a:xfrm>
              <a:custGeom>
                <a:avLst/>
                <a:gdLst>
                  <a:gd name="T0" fmla="*/ 6 w 16"/>
                  <a:gd name="T1" fmla="*/ 16 h 16"/>
                  <a:gd name="T2" fmla="*/ 6 w 16"/>
                  <a:gd name="T3" fmla="*/ 16 h 16"/>
                  <a:gd name="T4" fmla="*/ 10 w 16"/>
                  <a:gd name="T5" fmla="*/ 16 h 16"/>
                  <a:gd name="T6" fmla="*/ 13 w 16"/>
                  <a:gd name="T7" fmla="*/ 15 h 16"/>
                  <a:gd name="T8" fmla="*/ 14 w 16"/>
                  <a:gd name="T9" fmla="*/ 12 h 16"/>
                  <a:gd name="T10" fmla="*/ 16 w 16"/>
                  <a:gd name="T11" fmla="*/ 8 h 16"/>
                  <a:gd name="T12" fmla="*/ 16 w 16"/>
                  <a:gd name="T13" fmla="*/ 8 h 16"/>
                  <a:gd name="T14" fmla="*/ 16 w 16"/>
                  <a:gd name="T15" fmla="*/ 5 h 16"/>
                  <a:gd name="T16" fmla="*/ 14 w 16"/>
                  <a:gd name="T17" fmla="*/ 3 h 16"/>
                  <a:gd name="T18" fmla="*/ 12 w 16"/>
                  <a:gd name="T19" fmla="*/ 0 h 16"/>
                  <a:gd name="T20" fmla="*/ 9 w 16"/>
                  <a:gd name="T21" fmla="*/ 0 h 16"/>
                  <a:gd name="T22" fmla="*/ 9 w 16"/>
                  <a:gd name="T23" fmla="*/ 0 h 16"/>
                  <a:gd name="T24" fmla="*/ 5 w 16"/>
                  <a:gd name="T25" fmla="*/ 0 h 16"/>
                  <a:gd name="T26" fmla="*/ 2 w 16"/>
                  <a:gd name="T27" fmla="*/ 1 h 16"/>
                  <a:gd name="T28" fmla="*/ 1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0 w 16"/>
                  <a:gd name="T35" fmla="*/ 11 h 16"/>
                  <a:gd name="T36" fmla="*/ 1 w 16"/>
                  <a:gd name="T37" fmla="*/ 13 h 16"/>
                  <a:gd name="T38" fmla="*/ 4 w 16"/>
                  <a:gd name="T39" fmla="*/ 15 h 16"/>
                  <a:gd name="T40" fmla="*/ 6 w 16"/>
                  <a:gd name="T41" fmla="*/ 16 h 16"/>
                  <a:gd name="T42" fmla="*/ 6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6" y="16"/>
                    </a:moveTo>
                    <a:lnTo>
                      <a:pt x="6" y="16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4" y="15"/>
                    </a:lnTo>
                    <a:lnTo>
                      <a:pt x="6" y="16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548">
                <a:extLst>
                  <a:ext uri="{FF2B5EF4-FFF2-40B4-BE49-F238E27FC236}">
                    <a16:creationId xmlns:a16="http://schemas.microsoft.com/office/drawing/2014/main" id="{2C7073DE-B5A1-49FB-A206-238CE872F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939" y="1449366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4 h 15"/>
                  <a:gd name="T8" fmla="*/ 13 w 15"/>
                  <a:gd name="T9" fmla="*/ 7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8 h 15"/>
                  <a:gd name="T22" fmla="*/ 15 w 15"/>
                  <a:gd name="T23" fmla="*/ 8 h 15"/>
                  <a:gd name="T24" fmla="*/ 15 w 15"/>
                  <a:gd name="T25" fmla="*/ 5 h 15"/>
                  <a:gd name="T26" fmla="*/ 13 w 15"/>
                  <a:gd name="T27" fmla="*/ 3 h 15"/>
                  <a:gd name="T28" fmla="*/ 11 w 15"/>
                  <a:gd name="T29" fmla="*/ 0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3 h 15"/>
                  <a:gd name="T38" fmla="*/ 0 w 15"/>
                  <a:gd name="T39" fmla="*/ 3 h 15"/>
                  <a:gd name="T40" fmla="*/ 3 w 15"/>
                  <a:gd name="T41" fmla="*/ 1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549">
                <a:extLst>
                  <a:ext uri="{FF2B5EF4-FFF2-40B4-BE49-F238E27FC236}">
                    <a16:creationId xmlns:a16="http://schemas.microsoft.com/office/drawing/2014/main" id="{C0BFE3CA-437D-4BC5-9E8F-9AB229028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203" y="1492470"/>
                <a:ext cx="21552" cy="24246"/>
              </a:xfrm>
              <a:custGeom>
                <a:avLst/>
                <a:gdLst>
                  <a:gd name="T0" fmla="*/ 6 w 16"/>
                  <a:gd name="T1" fmla="*/ 18 h 18"/>
                  <a:gd name="T2" fmla="*/ 6 w 16"/>
                  <a:gd name="T3" fmla="*/ 18 h 18"/>
                  <a:gd name="T4" fmla="*/ 10 w 16"/>
                  <a:gd name="T5" fmla="*/ 16 h 18"/>
                  <a:gd name="T6" fmla="*/ 13 w 16"/>
                  <a:gd name="T7" fmla="*/ 15 h 18"/>
                  <a:gd name="T8" fmla="*/ 14 w 16"/>
                  <a:gd name="T9" fmla="*/ 12 h 18"/>
                  <a:gd name="T10" fmla="*/ 16 w 16"/>
                  <a:gd name="T11" fmla="*/ 10 h 18"/>
                  <a:gd name="T12" fmla="*/ 16 w 16"/>
                  <a:gd name="T13" fmla="*/ 10 h 18"/>
                  <a:gd name="T14" fmla="*/ 16 w 16"/>
                  <a:gd name="T15" fmla="*/ 7 h 18"/>
                  <a:gd name="T16" fmla="*/ 14 w 16"/>
                  <a:gd name="T17" fmla="*/ 4 h 18"/>
                  <a:gd name="T18" fmla="*/ 12 w 16"/>
                  <a:gd name="T19" fmla="*/ 2 h 18"/>
                  <a:gd name="T20" fmla="*/ 9 w 16"/>
                  <a:gd name="T21" fmla="*/ 0 h 18"/>
                  <a:gd name="T22" fmla="*/ 9 w 16"/>
                  <a:gd name="T23" fmla="*/ 0 h 18"/>
                  <a:gd name="T24" fmla="*/ 6 w 16"/>
                  <a:gd name="T25" fmla="*/ 0 h 18"/>
                  <a:gd name="T26" fmla="*/ 2 w 16"/>
                  <a:gd name="T27" fmla="*/ 3 h 18"/>
                  <a:gd name="T28" fmla="*/ 1 w 16"/>
                  <a:gd name="T29" fmla="*/ 4 h 18"/>
                  <a:gd name="T30" fmla="*/ 0 w 16"/>
                  <a:gd name="T31" fmla="*/ 8 h 18"/>
                  <a:gd name="T32" fmla="*/ 0 w 16"/>
                  <a:gd name="T33" fmla="*/ 8 h 18"/>
                  <a:gd name="T34" fmla="*/ 0 w 16"/>
                  <a:gd name="T35" fmla="*/ 11 h 18"/>
                  <a:gd name="T36" fmla="*/ 1 w 16"/>
                  <a:gd name="T37" fmla="*/ 14 h 18"/>
                  <a:gd name="T38" fmla="*/ 4 w 16"/>
                  <a:gd name="T39" fmla="*/ 16 h 18"/>
                  <a:gd name="T40" fmla="*/ 6 w 16"/>
                  <a:gd name="T41" fmla="*/ 18 h 18"/>
                  <a:gd name="T42" fmla="*/ 6 w 16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8">
                    <a:moveTo>
                      <a:pt x="6" y="18"/>
                    </a:moveTo>
                    <a:lnTo>
                      <a:pt x="6" y="18"/>
                    </a:lnTo>
                    <a:lnTo>
                      <a:pt x="10" y="16"/>
                    </a:lnTo>
                    <a:lnTo>
                      <a:pt x="13" y="15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  <a:lnTo>
                      <a:pt x="4" y="16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550">
                <a:extLst>
                  <a:ext uri="{FF2B5EF4-FFF2-40B4-BE49-F238E27FC236}">
                    <a16:creationId xmlns:a16="http://schemas.microsoft.com/office/drawing/2014/main" id="{C4932368-7DC4-4B34-A5F6-32CC45859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551" y="1492470"/>
                <a:ext cx="20205" cy="20205"/>
              </a:xfrm>
              <a:custGeom>
                <a:avLst/>
                <a:gdLst>
                  <a:gd name="T0" fmla="*/ 7 w 15"/>
                  <a:gd name="T1" fmla="*/ 3 h 15"/>
                  <a:gd name="T2" fmla="*/ 7 w 15"/>
                  <a:gd name="T3" fmla="*/ 3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3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3 h 15"/>
                  <a:gd name="T42" fmla="*/ 7 w 15"/>
                  <a:gd name="T43" fmla="*/ 3 h 15"/>
                  <a:gd name="T44" fmla="*/ 7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3"/>
                    </a:moveTo>
                    <a:lnTo>
                      <a:pt x="7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551">
                <a:extLst>
                  <a:ext uri="{FF2B5EF4-FFF2-40B4-BE49-F238E27FC236}">
                    <a16:creationId xmlns:a16="http://schemas.microsoft.com/office/drawing/2014/main" id="{37CBA7F7-A58F-4857-937D-63CE5928D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469" y="1538267"/>
                <a:ext cx="22899" cy="21552"/>
              </a:xfrm>
              <a:custGeom>
                <a:avLst/>
                <a:gdLst>
                  <a:gd name="T0" fmla="*/ 7 w 17"/>
                  <a:gd name="T1" fmla="*/ 16 h 16"/>
                  <a:gd name="T2" fmla="*/ 7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5 w 17"/>
                  <a:gd name="T9" fmla="*/ 12 h 16"/>
                  <a:gd name="T10" fmla="*/ 17 w 17"/>
                  <a:gd name="T11" fmla="*/ 9 h 16"/>
                  <a:gd name="T12" fmla="*/ 17 w 17"/>
                  <a:gd name="T13" fmla="*/ 9 h 16"/>
                  <a:gd name="T14" fmla="*/ 17 w 17"/>
                  <a:gd name="T15" fmla="*/ 5 h 16"/>
                  <a:gd name="T16" fmla="*/ 15 w 17"/>
                  <a:gd name="T17" fmla="*/ 3 h 16"/>
                  <a:gd name="T18" fmla="*/ 13 w 17"/>
                  <a:gd name="T19" fmla="*/ 1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5 w 17"/>
                  <a:gd name="T27" fmla="*/ 1 h 16"/>
                  <a:gd name="T28" fmla="*/ 2 w 17"/>
                  <a:gd name="T29" fmla="*/ 4 h 16"/>
                  <a:gd name="T30" fmla="*/ 0 w 17"/>
                  <a:gd name="T31" fmla="*/ 7 h 16"/>
                  <a:gd name="T32" fmla="*/ 0 w 17"/>
                  <a:gd name="T33" fmla="*/ 7 h 16"/>
                  <a:gd name="T34" fmla="*/ 0 w 17"/>
                  <a:gd name="T35" fmla="*/ 11 h 16"/>
                  <a:gd name="T36" fmla="*/ 2 w 17"/>
                  <a:gd name="T37" fmla="*/ 14 h 16"/>
                  <a:gd name="T38" fmla="*/ 5 w 17"/>
                  <a:gd name="T39" fmla="*/ 15 h 16"/>
                  <a:gd name="T40" fmla="*/ 7 w 17"/>
                  <a:gd name="T41" fmla="*/ 16 h 16"/>
                  <a:gd name="T42" fmla="*/ 7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7" y="16"/>
                    </a:moveTo>
                    <a:lnTo>
                      <a:pt x="7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2" y="14"/>
                    </a:lnTo>
                    <a:lnTo>
                      <a:pt x="5" y="15"/>
                    </a:lnTo>
                    <a:lnTo>
                      <a:pt x="7" y="16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552">
                <a:extLst>
                  <a:ext uri="{FF2B5EF4-FFF2-40B4-BE49-F238E27FC236}">
                    <a16:creationId xmlns:a16="http://schemas.microsoft.com/office/drawing/2014/main" id="{92A991EC-1FA8-48F2-AFCD-C01E19F5F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63" y="1538267"/>
                <a:ext cx="20205" cy="20205"/>
              </a:xfrm>
              <a:custGeom>
                <a:avLst/>
                <a:gdLst>
                  <a:gd name="T0" fmla="*/ 7 w 15"/>
                  <a:gd name="T1" fmla="*/ 1 h 15"/>
                  <a:gd name="T2" fmla="*/ 7 w 15"/>
                  <a:gd name="T3" fmla="*/ 1 h 15"/>
                  <a:gd name="T4" fmla="*/ 9 w 15"/>
                  <a:gd name="T5" fmla="*/ 3 h 15"/>
                  <a:gd name="T6" fmla="*/ 12 w 15"/>
                  <a:gd name="T7" fmla="*/ 5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2 h 15"/>
                  <a:gd name="T20" fmla="*/ 15 w 15"/>
                  <a:gd name="T21" fmla="*/ 9 h 15"/>
                  <a:gd name="T22" fmla="*/ 15 w 15"/>
                  <a:gd name="T23" fmla="*/ 9 h 15"/>
                  <a:gd name="T24" fmla="*/ 15 w 15"/>
                  <a:gd name="T25" fmla="*/ 5 h 15"/>
                  <a:gd name="T26" fmla="*/ 13 w 15"/>
                  <a:gd name="T27" fmla="*/ 3 h 15"/>
                  <a:gd name="T28" fmla="*/ 11 w 15"/>
                  <a:gd name="T29" fmla="*/ 1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4 h 15"/>
                  <a:gd name="T38" fmla="*/ 0 w 15"/>
                  <a:gd name="T39" fmla="*/ 4 h 15"/>
                  <a:gd name="T40" fmla="*/ 3 w 15"/>
                  <a:gd name="T41" fmla="*/ 1 h 15"/>
                  <a:gd name="T42" fmla="*/ 7 w 15"/>
                  <a:gd name="T43" fmla="*/ 1 h 15"/>
                  <a:gd name="T44" fmla="*/ 7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1"/>
                    </a:moveTo>
                    <a:lnTo>
                      <a:pt x="7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2"/>
                    </a:lnTo>
                    <a:lnTo>
                      <a:pt x="15" y="9"/>
                    </a:lnTo>
                    <a:lnTo>
                      <a:pt x="15" y="9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7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553">
                <a:extLst>
                  <a:ext uri="{FF2B5EF4-FFF2-40B4-BE49-F238E27FC236}">
                    <a16:creationId xmlns:a16="http://schemas.microsoft.com/office/drawing/2014/main" id="{B52A410A-DDBC-4203-BC67-D5BCBE34B2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081" y="1581371"/>
                <a:ext cx="22899" cy="24246"/>
              </a:xfrm>
              <a:custGeom>
                <a:avLst/>
                <a:gdLst>
                  <a:gd name="T0" fmla="*/ 9 w 17"/>
                  <a:gd name="T1" fmla="*/ 18 h 18"/>
                  <a:gd name="T2" fmla="*/ 9 w 17"/>
                  <a:gd name="T3" fmla="*/ 18 h 18"/>
                  <a:gd name="T4" fmla="*/ 11 w 17"/>
                  <a:gd name="T5" fmla="*/ 17 h 18"/>
                  <a:gd name="T6" fmla="*/ 14 w 17"/>
                  <a:gd name="T7" fmla="*/ 15 h 18"/>
                  <a:gd name="T8" fmla="*/ 17 w 17"/>
                  <a:gd name="T9" fmla="*/ 14 h 18"/>
                  <a:gd name="T10" fmla="*/ 17 w 17"/>
                  <a:gd name="T11" fmla="*/ 10 h 18"/>
                  <a:gd name="T12" fmla="*/ 17 w 17"/>
                  <a:gd name="T13" fmla="*/ 10 h 18"/>
                  <a:gd name="T14" fmla="*/ 17 w 17"/>
                  <a:gd name="T15" fmla="*/ 7 h 18"/>
                  <a:gd name="T16" fmla="*/ 15 w 17"/>
                  <a:gd name="T17" fmla="*/ 4 h 18"/>
                  <a:gd name="T18" fmla="*/ 13 w 17"/>
                  <a:gd name="T19" fmla="*/ 2 h 18"/>
                  <a:gd name="T20" fmla="*/ 10 w 17"/>
                  <a:gd name="T21" fmla="*/ 0 h 18"/>
                  <a:gd name="T22" fmla="*/ 10 w 17"/>
                  <a:gd name="T23" fmla="*/ 0 h 18"/>
                  <a:gd name="T24" fmla="*/ 7 w 17"/>
                  <a:gd name="T25" fmla="*/ 2 h 18"/>
                  <a:gd name="T26" fmla="*/ 4 w 17"/>
                  <a:gd name="T27" fmla="*/ 3 h 18"/>
                  <a:gd name="T28" fmla="*/ 2 w 17"/>
                  <a:gd name="T29" fmla="*/ 6 h 18"/>
                  <a:gd name="T30" fmla="*/ 0 w 17"/>
                  <a:gd name="T31" fmla="*/ 9 h 18"/>
                  <a:gd name="T32" fmla="*/ 0 w 17"/>
                  <a:gd name="T33" fmla="*/ 9 h 18"/>
                  <a:gd name="T34" fmla="*/ 0 w 17"/>
                  <a:gd name="T35" fmla="*/ 11 h 18"/>
                  <a:gd name="T36" fmla="*/ 3 w 17"/>
                  <a:gd name="T37" fmla="*/ 14 h 18"/>
                  <a:gd name="T38" fmla="*/ 4 w 17"/>
                  <a:gd name="T39" fmla="*/ 17 h 18"/>
                  <a:gd name="T40" fmla="*/ 9 w 17"/>
                  <a:gd name="T41" fmla="*/ 18 h 18"/>
                  <a:gd name="T42" fmla="*/ 9 w 17"/>
                  <a:gd name="T4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8">
                    <a:moveTo>
                      <a:pt x="9" y="18"/>
                    </a:moveTo>
                    <a:lnTo>
                      <a:pt x="9" y="18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7" y="14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9" y="18"/>
                    </a:ln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554">
                <a:extLst>
                  <a:ext uri="{FF2B5EF4-FFF2-40B4-BE49-F238E27FC236}">
                    <a16:creationId xmlns:a16="http://schemas.microsoft.com/office/drawing/2014/main" id="{066F2F7A-CDE6-467C-B8E7-7D9E0BFFC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775" y="1581371"/>
                <a:ext cx="20205" cy="20205"/>
              </a:xfrm>
              <a:custGeom>
                <a:avLst/>
                <a:gdLst>
                  <a:gd name="T0" fmla="*/ 7 w 15"/>
                  <a:gd name="T1" fmla="*/ 3 h 15"/>
                  <a:gd name="T2" fmla="*/ 7 w 15"/>
                  <a:gd name="T3" fmla="*/ 3 h 15"/>
                  <a:gd name="T4" fmla="*/ 9 w 15"/>
                  <a:gd name="T5" fmla="*/ 4 h 15"/>
                  <a:gd name="T6" fmla="*/ 12 w 15"/>
                  <a:gd name="T7" fmla="*/ 6 h 15"/>
                  <a:gd name="T8" fmla="*/ 13 w 15"/>
                  <a:gd name="T9" fmla="*/ 9 h 15"/>
                  <a:gd name="T10" fmla="*/ 13 w 15"/>
                  <a:gd name="T11" fmla="*/ 13 h 15"/>
                  <a:gd name="T12" fmla="*/ 13 w 15"/>
                  <a:gd name="T13" fmla="*/ 13 h 15"/>
                  <a:gd name="T14" fmla="*/ 12 w 15"/>
                  <a:gd name="T15" fmla="*/ 15 h 15"/>
                  <a:gd name="T16" fmla="*/ 12 w 15"/>
                  <a:gd name="T17" fmla="*/ 15 h 15"/>
                  <a:gd name="T18" fmla="*/ 13 w 15"/>
                  <a:gd name="T19" fmla="*/ 14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7 h 15"/>
                  <a:gd name="T26" fmla="*/ 13 w 15"/>
                  <a:gd name="T27" fmla="*/ 4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2 w 15"/>
                  <a:gd name="T41" fmla="*/ 3 h 15"/>
                  <a:gd name="T42" fmla="*/ 7 w 15"/>
                  <a:gd name="T43" fmla="*/ 3 h 15"/>
                  <a:gd name="T44" fmla="*/ 7 w 15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7" y="3"/>
                    </a:moveTo>
                    <a:lnTo>
                      <a:pt x="7" y="3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3" y="9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3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Freeform 555">
                <a:extLst>
                  <a:ext uri="{FF2B5EF4-FFF2-40B4-BE49-F238E27FC236}">
                    <a16:creationId xmlns:a16="http://schemas.microsoft.com/office/drawing/2014/main" id="{35FA98EE-B962-43BD-B776-B9332E300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693" y="1627168"/>
                <a:ext cx="22899" cy="21552"/>
              </a:xfrm>
              <a:custGeom>
                <a:avLst/>
                <a:gdLst>
                  <a:gd name="T0" fmla="*/ 8 w 17"/>
                  <a:gd name="T1" fmla="*/ 16 h 16"/>
                  <a:gd name="T2" fmla="*/ 8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7 w 17"/>
                  <a:gd name="T9" fmla="*/ 12 h 16"/>
                  <a:gd name="T10" fmla="*/ 17 w 17"/>
                  <a:gd name="T11" fmla="*/ 10 h 16"/>
                  <a:gd name="T12" fmla="*/ 17 w 17"/>
                  <a:gd name="T13" fmla="*/ 10 h 16"/>
                  <a:gd name="T14" fmla="*/ 17 w 17"/>
                  <a:gd name="T15" fmla="*/ 6 h 16"/>
                  <a:gd name="T16" fmla="*/ 15 w 17"/>
                  <a:gd name="T17" fmla="*/ 3 h 16"/>
                  <a:gd name="T18" fmla="*/ 13 w 17"/>
                  <a:gd name="T19" fmla="*/ 2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4 w 17"/>
                  <a:gd name="T27" fmla="*/ 2 h 16"/>
                  <a:gd name="T28" fmla="*/ 2 w 17"/>
                  <a:gd name="T29" fmla="*/ 4 h 16"/>
                  <a:gd name="T30" fmla="*/ 0 w 17"/>
                  <a:gd name="T31" fmla="*/ 8 h 16"/>
                  <a:gd name="T32" fmla="*/ 0 w 17"/>
                  <a:gd name="T33" fmla="*/ 8 h 16"/>
                  <a:gd name="T34" fmla="*/ 0 w 17"/>
                  <a:gd name="T35" fmla="*/ 11 h 16"/>
                  <a:gd name="T36" fmla="*/ 3 w 17"/>
                  <a:gd name="T37" fmla="*/ 14 h 16"/>
                  <a:gd name="T38" fmla="*/ 4 w 17"/>
                  <a:gd name="T39" fmla="*/ 16 h 16"/>
                  <a:gd name="T40" fmla="*/ 8 w 17"/>
                  <a:gd name="T41" fmla="*/ 16 h 16"/>
                  <a:gd name="T42" fmla="*/ 8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6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556">
                <a:extLst>
                  <a:ext uri="{FF2B5EF4-FFF2-40B4-BE49-F238E27FC236}">
                    <a16:creationId xmlns:a16="http://schemas.microsoft.com/office/drawing/2014/main" id="{A5D4A3D9-2FCF-4311-A7FD-326BFC7EA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387" y="1627168"/>
                <a:ext cx="20205" cy="20205"/>
              </a:xfrm>
              <a:custGeom>
                <a:avLst/>
                <a:gdLst>
                  <a:gd name="T0" fmla="*/ 6 w 15"/>
                  <a:gd name="T1" fmla="*/ 2 h 15"/>
                  <a:gd name="T2" fmla="*/ 6 w 15"/>
                  <a:gd name="T3" fmla="*/ 2 h 15"/>
                  <a:gd name="T4" fmla="*/ 9 w 15"/>
                  <a:gd name="T5" fmla="*/ 3 h 15"/>
                  <a:gd name="T6" fmla="*/ 12 w 15"/>
                  <a:gd name="T7" fmla="*/ 6 h 15"/>
                  <a:gd name="T8" fmla="*/ 13 w 15"/>
                  <a:gd name="T9" fmla="*/ 8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5 w 15"/>
                  <a:gd name="T19" fmla="*/ 12 h 15"/>
                  <a:gd name="T20" fmla="*/ 15 w 15"/>
                  <a:gd name="T21" fmla="*/ 10 h 15"/>
                  <a:gd name="T22" fmla="*/ 15 w 15"/>
                  <a:gd name="T23" fmla="*/ 10 h 15"/>
                  <a:gd name="T24" fmla="*/ 15 w 15"/>
                  <a:gd name="T25" fmla="*/ 6 h 15"/>
                  <a:gd name="T26" fmla="*/ 13 w 15"/>
                  <a:gd name="T27" fmla="*/ 3 h 15"/>
                  <a:gd name="T28" fmla="*/ 11 w 15"/>
                  <a:gd name="T29" fmla="*/ 2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2 h 15"/>
                  <a:gd name="T36" fmla="*/ 0 w 15"/>
                  <a:gd name="T37" fmla="*/ 4 h 15"/>
                  <a:gd name="T38" fmla="*/ 0 w 15"/>
                  <a:gd name="T39" fmla="*/ 4 h 15"/>
                  <a:gd name="T40" fmla="*/ 2 w 15"/>
                  <a:gd name="T41" fmla="*/ 3 h 15"/>
                  <a:gd name="T42" fmla="*/ 6 w 15"/>
                  <a:gd name="T43" fmla="*/ 2 h 15"/>
                  <a:gd name="T44" fmla="*/ 6 w 15"/>
                  <a:gd name="T4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6" y="2"/>
                    </a:moveTo>
                    <a:lnTo>
                      <a:pt x="6" y="2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557">
                <a:extLst>
                  <a:ext uri="{FF2B5EF4-FFF2-40B4-BE49-F238E27FC236}">
                    <a16:creationId xmlns:a16="http://schemas.microsoft.com/office/drawing/2014/main" id="{C331AC86-8D1D-4603-A000-A98909072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0305" y="1672966"/>
                <a:ext cx="22899" cy="21552"/>
              </a:xfrm>
              <a:custGeom>
                <a:avLst/>
                <a:gdLst>
                  <a:gd name="T0" fmla="*/ 8 w 17"/>
                  <a:gd name="T1" fmla="*/ 16 h 16"/>
                  <a:gd name="T2" fmla="*/ 8 w 17"/>
                  <a:gd name="T3" fmla="*/ 16 h 16"/>
                  <a:gd name="T4" fmla="*/ 11 w 17"/>
                  <a:gd name="T5" fmla="*/ 16 h 16"/>
                  <a:gd name="T6" fmla="*/ 14 w 17"/>
                  <a:gd name="T7" fmla="*/ 15 h 16"/>
                  <a:gd name="T8" fmla="*/ 17 w 17"/>
                  <a:gd name="T9" fmla="*/ 12 h 16"/>
                  <a:gd name="T10" fmla="*/ 17 w 17"/>
                  <a:gd name="T11" fmla="*/ 8 h 16"/>
                  <a:gd name="T12" fmla="*/ 17 w 17"/>
                  <a:gd name="T13" fmla="*/ 8 h 16"/>
                  <a:gd name="T14" fmla="*/ 17 w 17"/>
                  <a:gd name="T15" fmla="*/ 5 h 16"/>
                  <a:gd name="T16" fmla="*/ 15 w 17"/>
                  <a:gd name="T17" fmla="*/ 3 h 16"/>
                  <a:gd name="T18" fmla="*/ 12 w 17"/>
                  <a:gd name="T19" fmla="*/ 0 h 16"/>
                  <a:gd name="T20" fmla="*/ 10 w 17"/>
                  <a:gd name="T21" fmla="*/ 0 h 16"/>
                  <a:gd name="T22" fmla="*/ 10 w 17"/>
                  <a:gd name="T23" fmla="*/ 0 h 16"/>
                  <a:gd name="T24" fmla="*/ 7 w 17"/>
                  <a:gd name="T25" fmla="*/ 0 h 16"/>
                  <a:gd name="T26" fmla="*/ 4 w 17"/>
                  <a:gd name="T27" fmla="*/ 1 h 16"/>
                  <a:gd name="T28" fmla="*/ 2 w 17"/>
                  <a:gd name="T29" fmla="*/ 4 h 16"/>
                  <a:gd name="T30" fmla="*/ 0 w 17"/>
                  <a:gd name="T31" fmla="*/ 7 h 16"/>
                  <a:gd name="T32" fmla="*/ 0 w 17"/>
                  <a:gd name="T33" fmla="*/ 7 h 16"/>
                  <a:gd name="T34" fmla="*/ 2 w 17"/>
                  <a:gd name="T35" fmla="*/ 11 h 16"/>
                  <a:gd name="T36" fmla="*/ 3 w 17"/>
                  <a:gd name="T37" fmla="*/ 13 h 16"/>
                  <a:gd name="T38" fmla="*/ 4 w 17"/>
                  <a:gd name="T39" fmla="*/ 15 h 16"/>
                  <a:gd name="T40" fmla="*/ 8 w 17"/>
                  <a:gd name="T41" fmla="*/ 16 h 16"/>
                  <a:gd name="T42" fmla="*/ 8 w 17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5" y="3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3"/>
                    </a:lnTo>
                    <a:lnTo>
                      <a:pt x="4" y="15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558">
                <a:extLst>
                  <a:ext uri="{FF2B5EF4-FFF2-40B4-BE49-F238E27FC236}">
                    <a16:creationId xmlns:a16="http://schemas.microsoft.com/office/drawing/2014/main" id="{28A22D9F-1C23-4E64-9EF5-BCBB18865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999" y="1672966"/>
                <a:ext cx="20205" cy="20205"/>
              </a:xfrm>
              <a:custGeom>
                <a:avLst/>
                <a:gdLst>
                  <a:gd name="T0" fmla="*/ 6 w 15"/>
                  <a:gd name="T1" fmla="*/ 1 h 15"/>
                  <a:gd name="T2" fmla="*/ 6 w 15"/>
                  <a:gd name="T3" fmla="*/ 1 h 15"/>
                  <a:gd name="T4" fmla="*/ 9 w 15"/>
                  <a:gd name="T5" fmla="*/ 3 h 15"/>
                  <a:gd name="T6" fmla="*/ 12 w 15"/>
                  <a:gd name="T7" fmla="*/ 4 h 15"/>
                  <a:gd name="T8" fmla="*/ 13 w 15"/>
                  <a:gd name="T9" fmla="*/ 7 h 15"/>
                  <a:gd name="T10" fmla="*/ 13 w 15"/>
                  <a:gd name="T11" fmla="*/ 11 h 15"/>
                  <a:gd name="T12" fmla="*/ 13 w 15"/>
                  <a:gd name="T13" fmla="*/ 11 h 15"/>
                  <a:gd name="T14" fmla="*/ 12 w 15"/>
                  <a:gd name="T15" fmla="*/ 15 h 15"/>
                  <a:gd name="T16" fmla="*/ 12 w 15"/>
                  <a:gd name="T17" fmla="*/ 15 h 15"/>
                  <a:gd name="T18" fmla="*/ 15 w 15"/>
                  <a:gd name="T19" fmla="*/ 12 h 15"/>
                  <a:gd name="T20" fmla="*/ 15 w 15"/>
                  <a:gd name="T21" fmla="*/ 8 h 15"/>
                  <a:gd name="T22" fmla="*/ 15 w 15"/>
                  <a:gd name="T23" fmla="*/ 8 h 15"/>
                  <a:gd name="T24" fmla="*/ 15 w 15"/>
                  <a:gd name="T25" fmla="*/ 5 h 15"/>
                  <a:gd name="T26" fmla="*/ 13 w 15"/>
                  <a:gd name="T27" fmla="*/ 3 h 15"/>
                  <a:gd name="T28" fmla="*/ 10 w 15"/>
                  <a:gd name="T29" fmla="*/ 0 h 15"/>
                  <a:gd name="T30" fmla="*/ 8 w 15"/>
                  <a:gd name="T31" fmla="*/ 0 h 15"/>
                  <a:gd name="T32" fmla="*/ 8 w 15"/>
                  <a:gd name="T33" fmla="*/ 0 h 15"/>
                  <a:gd name="T34" fmla="*/ 4 w 15"/>
                  <a:gd name="T35" fmla="*/ 0 h 15"/>
                  <a:gd name="T36" fmla="*/ 0 w 15"/>
                  <a:gd name="T37" fmla="*/ 3 h 15"/>
                  <a:gd name="T38" fmla="*/ 0 w 15"/>
                  <a:gd name="T39" fmla="*/ 3 h 15"/>
                  <a:gd name="T40" fmla="*/ 2 w 15"/>
                  <a:gd name="T41" fmla="*/ 1 h 15"/>
                  <a:gd name="T42" fmla="*/ 6 w 15"/>
                  <a:gd name="T43" fmla="*/ 1 h 15"/>
                  <a:gd name="T44" fmla="*/ 6 w 15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5">
                    <a:moveTo>
                      <a:pt x="6" y="1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5" y="12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559">
                <a:extLst>
                  <a:ext uri="{FF2B5EF4-FFF2-40B4-BE49-F238E27FC236}">
                    <a16:creationId xmlns:a16="http://schemas.microsoft.com/office/drawing/2014/main" id="{8663DD65-F362-4768-989A-B0680ACD5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4917" y="1716069"/>
                <a:ext cx="21552" cy="22899"/>
              </a:xfrm>
              <a:custGeom>
                <a:avLst/>
                <a:gdLst>
                  <a:gd name="T0" fmla="*/ 8 w 16"/>
                  <a:gd name="T1" fmla="*/ 17 h 17"/>
                  <a:gd name="T2" fmla="*/ 8 w 16"/>
                  <a:gd name="T3" fmla="*/ 17 h 17"/>
                  <a:gd name="T4" fmla="*/ 11 w 16"/>
                  <a:gd name="T5" fmla="*/ 17 h 17"/>
                  <a:gd name="T6" fmla="*/ 14 w 16"/>
                  <a:gd name="T7" fmla="*/ 15 h 17"/>
                  <a:gd name="T8" fmla="*/ 16 w 16"/>
                  <a:gd name="T9" fmla="*/ 12 h 17"/>
                  <a:gd name="T10" fmla="*/ 16 w 16"/>
                  <a:gd name="T11" fmla="*/ 10 h 17"/>
                  <a:gd name="T12" fmla="*/ 16 w 16"/>
                  <a:gd name="T13" fmla="*/ 10 h 17"/>
                  <a:gd name="T14" fmla="*/ 16 w 16"/>
                  <a:gd name="T15" fmla="*/ 7 h 17"/>
                  <a:gd name="T16" fmla="*/ 15 w 16"/>
                  <a:gd name="T17" fmla="*/ 3 h 17"/>
                  <a:gd name="T18" fmla="*/ 12 w 16"/>
                  <a:gd name="T19" fmla="*/ 2 h 17"/>
                  <a:gd name="T20" fmla="*/ 10 w 16"/>
                  <a:gd name="T21" fmla="*/ 0 h 17"/>
                  <a:gd name="T22" fmla="*/ 10 w 16"/>
                  <a:gd name="T23" fmla="*/ 0 h 17"/>
                  <a:gd name="T24" fmla="*/ 7 w 16"/>
                  <a:gd name="T25" fmla="*/ 0 h 17"/>
                  <a:gd name="T26" fmla="*/ 4 w 16"/>
                  <a:gd name="T27" fmla="*/ 3 h 17"/>
                  <a:gd name="T28" fmla="*/ 2 w 16"/>
                  <a:gd name="T29" fmla="*/ 4 h 17"/>
                  <a:gd name="T30" fmla="*/ 0 w 16"/>
                  <a:gd name="T31" fmla="*/ 8 h 17"/>
                  <a:gd name="T32" fmla="*/ 0 w 16"/>
                  <a:gd name="T33" fmla="*/ 8 h 17"/>
                  <a:gd name="T34" fmla="*/ 2 w 16"/>
                  <a:gd name="T35" fmla="*/ 11 h 17"/>
                  <a:gd name="T36" fmla="*/ 3 w 16"/>
                  <a:gd name="T37" fmla="*/ 14 h 17"/>
                  <a:gd name="T38" fmla="*/ 4 w 16"/>
                  <a:gd name="T39" fmla="*/ 17 h 17"/>
                  <a:gd name="T40" fmla="*/ 8 w 16"/>
                  <a:gd name="T41" fmla="*/ 17 h 17"/>
                  <a:gd name="T42" fmla="*/ 8 w 16"/>
                  <a:gd name="T4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lnTo>
                      <a:pt x="8" y="17"/>
                    </a:lnTo>
                    <a:lnTo>
                      <a:pt x="11" y="17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7"/>
                    </a:lnTo>
                    <a:lnTo>
                      <a:pt x="15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4" y="17"/>
                    </a:lnTo>
                    <a:lnTo>
                      <a:pt x="8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560">
                <a:extLst>
                  <a:ext uri="{FF2B5EF4-FFF2-40B4-BE49-F238E27FC236}">
                    <a16:creationId xmlns:a16="http://schemas.microsoft.com/office/drawing/2014/main" id="{79B4B6A0-F39B-4C5D-8CCE-8804D4D33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611" y="1716069"/>
                <a:ext cx="18858" cy="20205"/>
              </a:xfrm>
              <a:custGeom>
                <a:avLst/>
                <a:gdLst>
                  <a:gd name="T0" fmla="*/ 6 w 14"/>
                  <a:gd name="T1" fmla="*/ 3 h 15"/>
                  <a:gd name="T2" fmla="*/ 6 w 14"/>
                  <a:gd name="T3" fmla="*/ 3 h 15"/>
                  <a:gd name="T4" fmla="*/ 9 w 14"/>
                  <a:gd name="T5" fmla="*/ 3 h 15"/>
                  <a:gd name="T6" fmla="*/ 12 w 14"/>
                  <a:gd name="T7" fmla="*/ 6 h 15"/>
                  <a:gd name="T8" fmla="*/ 13 w 14"/>
                  <a:gd name="T9" fmla="*/ 8 h 15"/>
                  <a:gd name="T10" fmla="*/ 13 w 14"/>
                  <a:gd name="T11" fmla="*/ 11 h 15"/>
                  <a:gd name="T12" fmla="*/ 13 w 14"/>
                  <a:gd name="T13" fmla="*/ 11 h 15"/>
                  <a:gd name="T14" fmla="*/ 12 w 14"/>
                  <a:gd name="T15" fmla="*/ 15 h 15"/>
                  <a:gd name="T16" fmla="*/ 12 w 14"/>
                  <a:gd name="T17" fmla="*/ 15 h 15"/>
                  <a:gd name="T18" fmla="*/ 14 w 14"/>
                  <a:gd name="T19" fmla="*/ 12 h 15"/>
                  <a:gd name="T20" fmla="*/ 14 w 14"/>
                  <a:gd name="T21" fmla="*/ 10 h 15"/>
                  <a:gd name="T22" fmla="*/ 14 w 14"/>
                  <a:gd name="T23" fmla="*/ 10 h 15"/>
                  <a:gd name="T24" fmla="*/ 14 w 14"/>
                  <a:gd name="T25" fmla="*/ 7 h 15"/>
                  <a:gd name="T26" fmla="*/ 13 w 14"/>
                  <a:gd name="T27" fmla="*/ 3 h 15"/>
                  <a:gd name="T28" fmla="*/ 10 w 14"/>
                  <a:gd name="T29" fmla="*/ 2 h 15"/>
                  <a:gd name="T30" fmla="*/ 8 w 14"/>
                  <a:gd name="T31" fmla="*/ 0 h 15"/>
                  <a:gd name="T32" fmla="*/ 8 w 14"/>
                  <a:gd name="T33" fmla="*/ 0 h 15"/>
                  <a:gd name="T34" fmla="*/ 4 w 14"/>
                  <a:gd name="T35" fmla="*/ 2 h 15"/>
                  <a:gd name="T36" fmla="*/ 0 w 14"/>
                  <a:gd name="T37" fmla="*/ 4 h 15"/>
                  <a:gd name="T38" fmla="*/ 0 w 14"/>
                  <a:gd name="T39" fmla="*/ 4 h 15"/>
                  <a:gd name="T40" fmla="*/ 2 w 14"/>
                  <a:gd name="T41" fmla="*/ 3 h 15"/>
                  <a:gd name="T42" fmla="*/ 6 w 14"/>
                  <a:gd name="T43" fmla="*/ 3 h 15"/>
                  <a:gd name="T44" fmla="*/ 6 w 14"/>
                  <a:gd name="T4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5">
                    <a:moveTo>
                      <a:pt x="6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7"/>
                    </a:lnTo>
                    <a:lnTo>
                      <a:pt x="13" y="3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561">
                <a:extLst>
                  <a:ext uri="{FF2B5EF4-FFF2-40B4-BE49-F238E27FC236}">
                    <a16:creationId xmlns:a16="http://schemas.microsoft.com/office/drawing/2014/main" id="{E330040C-8EC0-40D2-88D3-9F191651E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9529" y="1761867"/>
                <a:ext cx="21552" cy="21552"/>
              </a:xfrm>
              <a:custGeom>
                <a:avLst/>
                <a:gdLst>
                  <a:gd name="T0" fmla="*/ 8 w 16"/>
                  <a:gd name="T1" fmla="*/ 16 h 16"/>
                  <a:gd name="T2" fmla="*/ 8 w 16"/>
                  <a:gd name="T3" fmla="*/ 16 h 16"/>
                  <a:gd name="T4" fmla="*/ 11 w 16"/>
                  <a:gd name="T5" fmla="*/ 16 h 16"/>
                  <a:gd name="T6" fmla="*/ 14 w 16"/>
                  <a:gd name="T7" fmla="*/ 15 h 16"/>
                  <a:gd name="T8" fmla="*/ 16 w 16"/>
                  <a:gd name="T9" fmla="*/ 12 h 16"/>
                  <a:gd name="T10" fmla="*/ 16 w 16"/>
                  <a:gd name="T11" fmla="*/ 10 h 16"/>
                  <a:gd name="T12" fmla="*/ 16 w 16"/>
                  <a:gd name="T13" fmla="*/ 10 h 16"/>
                  <a:gd name="T14" fmla="*/ 16 w 16"/>
                  <a:gd name="T15" fmla="*/ 5 h 16"/>
                  <a:gd name="T16" fmla="*/ 15 w 16"/>
                  <a:gd name="T17" fmla="*/ 3 h 16"/>
                  <a:gd name="T18" fmla="*/ 12 w 16"/>
                  <a:gd name="T19" fmla="*/ 1 h 16"/>
                  <a:gd name="T20" fmla="*/ 10 w 16"/>
                  <a:gd name="T21" fmla="*/ 0 h 16"/>
                  <a:gd name="T22" fmla="*/ 10 w 16"/>
                  <a:gd name="T23" fmla="*/ 0 h 16"/>
                  <a:gd name="T24" fmla="*/ 7 w 16"/>
                  <a:gd name="T25" fmla="*/ 0 h 16"/>
                  <a:gd name="T26" fmla="*/ 4 w 16"/>
                  <a:gd name="T27" fmla="*/ 1 h 16"/>
                  <a:gd name="T28" fmla="*/ 2 w 16"/>
                  <a:gd name="T29" fmla="*/ 4 h 16"/>
                  <a:gd name="T30" fmla="*/ 0 w 16"/>
                  <a:gd name="T31" fmla="*/ 7 h 16"/>
                  <a:gd name="T32" fmla="*/ 0 w 16"/>
                  <a:gd name="T33" fmla="*/ 7 h 16"/>
                  <a:gd name="T34" fmla="*/ 2 w 16"/>
                  <a:gd name="T35" fmla="*/ 11 h 16"/>
                  <a:gd name="T36" fmla="*/ 3 w 16"/>
                  <a:gd name="T37" fmla="*/ 14 h 16"/>
                  <a:gd name="T38" fmla="*/ 4 w 16"/>
                  <a:gd name="T39" fmla="*/ 15 h 16"/>
                  <a:gd name="T40" fmla="*/ 8 w 16"/>
                  <a:gd name="T41" fmla="*/ 16 h 16"/>
                  <a:gd name="T42" fmla="*/ 8 w 16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1" y="16"/>
                    </a:lnTo>
                    <a:lnTo>
                      <a:pt x="14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8" y="16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6E66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562">
                <a:extLst>
                  <a:ext uri="{FF2B5EF4-FFF2-40B4-BE49-F238E27FC236}">
                    <a16:creationId xmlns:a16="http://schemas.microsoft.com/office/drawing/2014/main" id="{58F45FE7-C6EB-44BA-91DF-BEE36F29A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2223" y="1761867"/>
                <a:ext cx="18858" cy="20205"/>
              </a:xfrm>
              <a:custGeom>
                <a:avLst/>
                <a:gdLst>
                  <a:gd name="T0" fmla="*/ 6 w 14"/>
                  <a:gd name="T1" fmla="*/ 1 h 15"/>
                  <a:gd name="T2" fmla="*/ 6 w 14"/>
                  <a:gd name="T3" fmla="*/ 1 h 15"/>
                  <a:gd name="T4" fmla="*/ 9 w 14"/>
                  <a:gd name="T5" fmla="*/ 3 h 15"/>
                  <a:gd name="T6" fmla="*/ 12 w 14"/>
                  <a:gd name="T7" fmla="*/ 5 h 15"/>
                  <a:gd name="T8" fmla="*/ 13 w 14"/>
                  <a:gd name="T9" fmla="*/ 8 h 15"/>
                  <a:gd name="T10" fmla="*/ 13 w 14"/>
                  <a:gd name="T11" fmla="*/ 11 h 15"/>
                  <a:gd name="T12" fmla="*/ 13 w 14"/>
                  <a:gd name="T13" fmla="*/ 11 h 15"/>
                  <a:gd name="T14" fmla="*/ 12 w 14"/>
                  <a:gd name="T15" fmla="*/ 15 h 15"/>
                  <a:gd name="T16" fmla="*/ 12 w 14"/>
                  <a:gd name="T17" fmla="*/ 15 h 15"/>
                  <a:gd name="T18" fmla="*/ 14 w 14"/>
                  <a:gd name="T19" fmla="*/ 12 h 15"/>
                  <a:gd name="T20" fmla="*/ 14 w 14"/>
                  <a:gd name="T21" fmla="*/ 10 h 15"/>
                  <a:gd name="T22" fmla="*/ 14 w 14"/>
                  <a:gd name="T23" fmla="*/ 10 h 15"/>
                  <a:gd name="T24" fmla="*/ 14 w 14"/>
                  <a:gd name="T25" fmla="*/ 5 h 15"/>
                  <a:gd name="T26" fmla="*/ 13 w 14"/>
                  <a:gd name="T27" fmla="*/ 3 h 15"/>
                  <a:gd name="T28" fmla="*/ 10 w 14"/>
                  <a:gd name="T29" fmla="*/ 1 h 15"/>
                  <a:gd name="T30" fmla="*/ 8 w 14"/>
                  <a:gd name="T31" fmla="*/ 0 h 15"/>
                  <a:gd name="T32" fmla="*/ 8 w 14"/>
                  <a:gd name="T33" fmla="*/ 0 h 15"/>
                  <a:gd name="T34" fmla="*/ 4 w 14"/>
                  <a:gd name="T35" fmla="*/ 0 h 15"/>
                  <a:gd name="T36" fmla="*/ 0 w 14"/>
                  <a:gd name="T37" fmla="*/ 4 h 15"/>
                  <a:gd name="T38" fmla="*/ 0 w 14"/>
                  <a:gd name="T39" fmla="*/ 4 h 15"/>
                  <a:gd name="T40" fmla="*/ 2 w 14"/>
                  <a:gd name="T41" fmla="*/ 1 h 15"/>
                  <a:gd name="T42" fmla="*/ 6 w 14"/>
                  <a:gd name="T43" fmla="*/ 1 h 15"/>
                  <a:gd name="T44" fmla="*/ 6 w 14"/>
                  <a:gd name="T45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15">
                    <a:moveTo>
                      <a:pt x="6" y="1"/>
                    </a:moveTo>
                    <a:lnTo>
                      <a:pt x="6" y="1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3" y="8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2" y="15"/>
                    </a:lnTo>
                    <a:lnTo>
                      <a:pt x="12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8B8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Freeform 563">
                <a:extLst>
                  <a:ext uri="{FF2B5EF4-FFF2-40B4-BE49-F238E27FC236}">
                    <a16:creationId xmlns:a16="http://schemas.microsoft.com/office/drawing/2014/main" id="{FEDC5731-6C60-4B7B-8F52-C41423677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469" y="1767255"/>
                <a:ext cx="14817" cy="13470"/>
              </a:xfrm>
              <a:custGeom>
                <a:avLst/>
                <a:gdLst>
                  <a:gd name="T0" fmla="*/ 9 w 11"/>
                  <a:gd name="T1" fmla="*/ 3 h 10"/>
                  <a:gd name="T2" fmla="*/ 9 w 11"/>
                  <a:gd name="T3" fmla="*/ 3 h 10"/>
                  <a:gd name="T4" fmla="*/ 10 w 11"/>
                  <a:gd name="T5" fmla="*/ 4 h 10"/>
                  <a:gd name="T6" fmla="*/ 10 w 11"/>
                  <a:gd name="T7" fmla="*/ 6 h 10"/>
                  <a:gd name="T8" fmla="*/ 10 w 11"/>
                  <a:gd name="T9" fmla="*/ 6 h 10"/>
                  <a:gd name="T10" fmla="*/ 9 w 11"/>
                  <a:gd name="T11" fmla="*/ 7 h 10"/>
                  <a:gd name="T12" fmla="*/ 9 w 11"/>
                  <a:gd name="T13" fmla="*/ 7 h 10"/>
                  <a:gd name="T14" fmla="*/ 0 w 11"/>
                  <a:gd name="T15" fmla="*/ 7 h 10"/>
                  <a:gd name="T16" fmla="*/ 0 w 11"/>
                  <a:gd name="T17" fmla="*/ 8 h 10"/>
                  <a:gd name="T18" fmla="*/ 7 w 11"/>
                  <a:gd name="T19" fmla="*/ 10 h 10"/>
                  <a:gd name="T20" fmla="*/ 7 w 11"/>
                  <a:gd name="T21" fmla="*/ 10 h 10"/>
                  <a:gd name="T22" fmla="*/ 10 w 11"/>
                  <a:gd name="T23" fmla="*/ 8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3 h 10"/>
                  <a:gd name="T30" fmla="*/ 9 w 11"/>
                  <a:gd name="T31" fmla="*/ 1 h 10"/>
                  <a:gd name="T32" fmla="*/ 2 w 11"/>
                  <a:gd name="T33" fmla="*/ 0 h 10"/>
                  <a:gd name="T34" fmla="*/ 0 w 11"/>
                  <a:gd name="T35" fmla="*/ 3 h 10"/>
                  <a:gd name="T36" fmla="*/ 9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9" y="3"/>
                    </a:moveTo>
                    <a:lnTo>
                      <a:pt x="9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7" y="10"/>
                    </a:lnTo>
                    <a:lnTo>
                      <a:pt x="10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564">
                <a:extLst>
                  <a:ext uri="{FF2B5EF4-FFF2-40B4-BE49-F238E27FC236}">
                    <a16:creationId xmlns:a16="http://schemas.microsoft.com/office/drawing/2014/main" id="{B4CA56C0-1777-4D65-8D5D-35C819716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2999" y="1765908"/>
                <a:ext cx="16164" cy="12123"/>
              </a:xfrm>
              <a:custGeom>
                <a:avLst/>
                <a:gdLst>
                  <a:gd name="T0" fmla="*/ 2 w 12"/>
                  <a:gd name="T1" fmla="*/ 9 h 9"/>
                  <a:gd name="T2" fmla="*/ 10 w 12"/>
                  <a:gd name="T3" fmla="*/ 9 h 9"/>
                  <a:gd name="T4" fmla="*/ 10 w 12"/>
                  <a:gd name="T5" fmla="*/ 8 h 9"/>
                  <a:gd name="T6" fmla="*/ 4 w 12"/>
                  <a:gd name="T7" fmla="*/ 7 h 9"/>
                  <a:gd name="T8" fmla="*/ 4 w 12"/>
                  <a:gd name="T9" fmla="*/ 7 h 9"/>
                  <a:gd name="T10" fmla="*/ 2 w 12"/>
                  <a:gd name="T11" fmla="*/ 7 h 9"/>
                  <a:gd name="T12" fmla="*/ 2 w 12"/>
                  <a:gd name="T13" fmla="*/ 4 h 9"/>
                  <a:gd name="T14" fmla="*/ 2 w 12"/>
                  <a:gd name="T15" fmla="*/ 4 h 9"/>
                  <a:gd name="T16" fmla="*/ 2 w 12"/>
                  <a:gd name="T17" fmla="*/ 2 h 9"/>
                  <a:gd name="T18" fmla="*/ 4 w 12"/>
                  <a:gd name="T19" fmla="*/ 2 h 9"/>
                  <a:gd name="T20" fmla="*/ 10 w 12"/>
                  <a:gd name="T21" fmla="*/ 4 h 9"/>
                  <a:gd name="T22" fmla="*/ 12 w 12"/>
                  <a:gd name="T23" fmla="*/ 1 h 9"/>
                  <a:gd name="T24" fmla="*/ 4 w 12"/>
                  <a:gd name="T25" fmla="*/ 0 h 9"/>
                  <a:gd name="T26" fmla="*/ 4 w 12"/>
                  <a:gd name="T27" fmla="*/ 0 h 9"/>
                  <a:gd name="T28" fmla="*/ 1 w 12"/>
                  <a:gd name="T29" fmla="*/ 1 h 9"/>
                  <a:gd name="T30" fmla="*/ 0 w 12"/>
                  <a:gd name="T31" fmla="*/ 4 h 9"/>
                  <a:gd name="T32" fmla="*/ 0 w 12"/>
                  <a:gd name="T33" fmla="*/ 4 h 9"/>
                  <a:gd name="T34" fmla="*/ 1 w 12"/>
                  <a:gd name="T35" fmla="*/ 8 h 9"/>
                  <a:gd name="T36" fmla="*/ 2 w 12"/>
                  <a:gd name="T37" fmla="*/ 9 h 9"/>
                  <a:gd name="T38" fmla="*/ 2 w 12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9">
                    <a:moveTo>
                      <a:pt x="2" y="9"/>
                    </a:moveTo>
                    <a:lnTo>
                      <a:pt x="10" y="9"/>
                    </a:lnTo>
                    <a:lnTo>
                      <a:pt x="10" y="8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10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565">
                <a:extLst>
                  <a:ext uri="{FF2B5EF4-FFF2-40B4-BE49-F238E27FC236}">
                    <a16:creationId xmlns:a16="http://schemas.microsoft.com/office/drawing/2014/main" id="{EC85E912-4BED-422C-8AAE-C1312D28B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387" y="1721457"/>
                <a:ext cx="16164" cy="13470"/>
              </a:xfrm>
              <a:custGeom>
                <a:avLst/>
                <a:gdLst>
                  <a:gd name="T0" fmla="*/ 2 w 12"/>
                  <a:gd name="T1" fmla="*/ 8 h 10"/>
                  <a:gd name="T2" fmla="*/ 11 w 12"/>
                  <a:gd name="T3" fmla="*/ 10 h 10"/>
                  <a:gd name="T4" fmla="*/ 11 w 12"/>
                  <a:gd name="T5" fmla="*/ 7 h 10"/>
                  <a:gd name="T6" fmla="*/ 4 w 12"/>
                  <a:gd name="T7" fmla="*/ 7 h 10"/>
                  <a:gd name="T8" fmla="*/ 4 w 12"/>
                  <a:gd name="T9" fmla="*/ 7 h 10"/>
                  <a:gd name="T10" fmla="*/ 2 w 12"/>
                  <a:gd name="T11" fmla="*/ 6 h 10"/>
                  <a:gd name="T12" fmla="*/ 2 w 12"/>
                  <a:gd name="T13" fmla="*/ 4 h 10"/>
                  <a:gd name="T14" fmla="*/ 2 w 12"/>
                  <a:gd name="T15" fmla="*/ 4 h 10"/>
                  <a:gd name="T16" fmla="*/ 2 w 12"/>
                  <a:gd name="T17" fmla="*/ 3 h 10"/>
                  <a:gd name="T18" fmla="*/ 4 w 12"/>
                  <a:gd name="T19" fmla="*/ 3 h 10"/>
                  <a:gd name="T20" fmla="*/ 11 w 12"/>
                  <a:gd name="T21" fmla="*/ 3 h 10"/>
                  <a:gd name="T22" fmla="*/ 12 w 12"/>
                  <a:gd name="T23" fmla="*/ 0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2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7 h 10"/>
                  <a:gd name="T36" fmla="*/ 2 w 12"/>
                  <a:gd name="T37" fmla="*/ 8 h 10"/>
                  <a:gd name="T38" fmla="*/ 2 w 12"/>
                  <a:gd name="T3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8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566">
                <a:extLst>
                  <a:ext uri="{FF2B5EF4-FFF2-40B4-BE49-F238E27FC236}">
                    <a16:creationId xmlns:a16="http://schemas.microsoft.com/office/drawing/2014/main" id="{81080CE3-1C41-4B26-8547-3EAF1E29B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203" y="1721457"/>
                <a:ext cx="13470" cy="14817"/>
              </a:xfrm>
              <a:custGeom>
                <a:avLst/>
                <a:gdLst>
                  <a:gd name="T0" fmla="*/ 8 w 10"/>
                  <a:gd name="T1" fmla="*/ 4 h 11"/>
                  <a:gd name="T2" fmla="*/ 8 w 10"/>
                  <a:gd name="T3" fmla="*/ 4 h 11"/>
                  <a:gd name="T4" fmla="*/ 8 w 10"/>
                  <a:gd name="T5" fmla="*/ 4 h 11"/>
                  <a:gd name="T6" fmla="*/ 9 w 10"/>
                  <a:gd name="T7" fmla="*/ 6 h 11"/>
                  <a:gd name="T8" fmla="*/ 9 w 10"/>
                  <a:gd name="T9" fmla="*/ 6 h 11"/>
                  <a:gd name="T10" fmla="*/ 8 w 10"/>
                  <a:gd name="T11" fmla="*/ 8 h 11"/>
                  <a:gd name="T12" fmla="*/ 8 w 10"/>
                  <a:gd name="T13" fmla="*/ 8 h 11"/>
                  <a:gd name="T14" fmla="*/ 0 w 10"/>
                  <a:gd name="T15" fmla="*/ 7 h 11"/>
                  <a:gd name="T16" fmla="*/ 0 w 10"/>
                  <a:gd name="T17" fmla="*/ 10 h 11"/>
                  <a:gd name="T18" fmla="*/ 6 w 10"/>
                  <a:gd name="T19" fmla="*/ 11 h 11"/>
                  <a:gd name="T20" fmla="*/ 6 w 10"/>
                  <a:gd name="T21" fmla="*/ 11 h 11"/>
                  <a:gd name="T22" fmla="*/ 9 w 10"/>
                  <a:gd name="T23" fmla="*/ 10 h 11"/>
                  <a:gd name="T24" fmla="*/ 10 w 10"/>
                  <a:gd name="T25" fmla="*/ 7 h 11"/>
                  <a:gd name="T26" fmla="*/ 10 w 10"/>
                  <a:gd name="T27" fmla="*/ 7 h 11"/>
                  <a:gd name="T28" fmla="*/ 10 w 10"/>
                  <a:gd name="T29" fmla="*/ 3 h 11"/>
                  <a:gd name="T30" fmla="*/ 8 w 10"/>
                  <a:gd name="T31" fmla="*/ 2 h 11"/>
                  <a:gd name="T32" fmla="*/ 1 w 10"/>
                  <a:gd name="T33" fmla="*/ 0 h 11"/>
                  <a:gd name="T34" fmla="*/ 0 w 10"/>
                  <a:gd name="T35" fmla="*/ 3 h 11"/>
                  <a:gd name="T36" fmla="*/ 8 w 10"/>
                  <a:gd name="T3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1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Freeform 567">
                <a:extLst>
                  <a:ext uri="{FF2B5EF4-FFF2-40B4-BE49-F238E27FC236}">
                    <a16:creationId xmlns:a16="http://schemas.microsoft.com/office/drawing/2014/main" id="{76D2464F-6DBA-4055-9683-BE9D0649E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591" y="1678354"/>
                <a:ext cx="13470" cy="12123"/>
              </a:xfrm>
              <a:custGeom>
                <a:avLst/>
                <a:gdLst>
                  <a:gd name="T0" fmla="*/ 8 w 10"/>
                  <a:gd name="T1" fmla="*/ 3 h 9"/>
                  <a:gd name="T2" fmla="*/ 8 w 10"/>
                  <a:gd name="T3" fmla="*/ 3 h 9"/>
                  <a:gd name="T4" fmla="*/ 8 w 10"/>
                  <a:gd name="T5" fmla="*/ 4 h 9"/>
                  <a:gd name="T6" fmla="*/ 9 w 10"/>
                  <a:gd name="T7" fmla="*/ 5 h 9"/>
                  <a:gd name="T8" fmla="*/ 9 w 10"/>
                  <a:gd name="T9" fmla="*/ 5 h 9"/>
                  <a:gd name="T10" fmla="*/ 8 w 10"/>
                  <a:gd name="T11" fmla="*/ 7 h 9"/>
                  <a:gd name="T12" fmla="*/ 8 w 10"/>
                  <a:gd name="T13" fmla="*/ 7 h 9"/>
                  <a:gd name="T14" fmla="*/ 0 w 10"/>
                  <a:gd name="T15" fmla="*/ 7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8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3 h 9"/>
                  <a:gd name="T30" fmla="*/ 8 w 10"/>
                  <a:gd name="T31" fmla="*/ 1 h 9"/>
                  <a:gd name="T32" fmla="*/ 1 w 10"/>
                  <a:gd name="T33" fmla="*/ 0 h 9"/>
                  <a:gd name="T34" fmla="*/ 0 w 10"/>
                  <a:gd name="T35" fmla="*/ 3 h 9"/>
                  <a:gd name="T36" fmla="*/ 8 w 10"/>
                  <a:gd name="T37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568">
                <a:extLst>
                  <a:ext uri="{FF2B5EF4-FFF2-40B4-BE49-F238E27FC236}">
                    <a16:creationId xmlns:a16="http://schemas.microsoft.com/office/drawing/2014/main" id="{E0A33540-14C0-4B7D-9B19-272E63C37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775" y="1677007"/>
                <a:ext cx="16164" cy="13470"/>
              </a:xfrm>
              <a:custGeom>
                <a:avLst/>
                <a:gdLst>
                  <a:gd name="T0" fmla="*/ 2 w 12"/>
                  <a:gd name="T1" fmla="*/ 9 h 10"/>
                  <a:gd name="T2" fmla="*/ 11 w 12"/>
                  <a:gd name="T3" fmla="*/ 10 h 10"/>
                  <a:gd name="T4" fmla="*/ 11 w 12"/>
                  <a:gd name="T5" fmla="*/ 8 h 10"/>
                  <a:gd name="T6" fmla="*/ 2 w 12"/>
                  <a:gd name="T7" fmla="*/ 6 h 10"/>
                  <a:gd name="T8" fmla="*/ 2 w 12"/>
                  <a:gd name="T9" fmla="*/ 6 h 10"/>
                  <a:gd name="T10" fmla="*/ 2 w 12"/>
                  <a:gd name="T11" fmla="*/ 6 h 10"/>
                  <a:gd name="T12" fmla="*/ 2 w 12"/>
                  <a:gd name="T13" fmla="*/ 5 h 10"/>
                  <a:gd name="T14" fmla="*/ 2 w 12"/>
                  <a:gd name="T15" fmla="*/ 5 h 10"/>
                  <a:gd name="T16" fmla="*/ 2 w 12"/>
                  <a:gd name="T17" fmla="*/ 4 h 10"/>
                  <a:gd name="T18" fmla="*/ 4 w 12"/>
                  <a:gd name="T19" fmla="*/ 2 h 10"/>
                  <a:gd name="T20" fmla="*/ 11 w 12"/>
                  <a:gd name="T21" fmla="*/ 4 h 10"/>
                  <a:gd name="T22" fmla="*/ 12 w 12"/>
                  <a:gd name="T23" fmla="*/ 1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1 h 10"/>
                  <a:gd name="T30" fmla="*/ 0 w 12"/>
                  <a:gd name="T31" fmla="*/ 4 h 10"/>
                  <a:gd name="T32" fmla="*/ 0 w 12"/>
                  <a:gd name="T33" fmla="*/ 4 h 10"/>
                  <a:gd name="T34" fmla="*/ 1 w 12"/>
                  <a:gd name="T35" fmla="*/ 8 h 10"/>
                  <a:gd name="T36" fmla="*/ 2 w 12"/>
                  <a:gd name="T37" fmla="*/ 9 h 10"/>
                  <a:gd name="T38" fmla="*/ 2 w 12"/>
                  <a:gd name="T3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2" y="9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11" y="4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569">
                <a:extLst>
                  <a:ext uri="{FF2B5EF4-FFF2-40B4-BE49-F238E27FC236}">
                    <a16:creationId xmlns:a16="http://schemas.microsoft.com/office/drawing/2014/main" id="{639223C0-30C4-458B-8C0C-BB57997E56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3979" y="1635250"/>
                <a:ext cx="13470" cy="12123"/>
              </a:xfrm>
              <a:custGeom>
                <a:avLst/>
                <a:gdLst>
                  <a:gd name="T0" fmla="*/ 8 w 10"/>
                  <a:gd name="T1" fmla="*/ 2 h 9"/>
                  <a:gd name="T2" fmla="*/ 8 w 10"/>
                  <a:gd name="T3" fmla="*/ 2 h 9"/>
                  <a:gd name="T4" fmla="*/ 8 w 10"/>
                  <a:gd name="T5" fmla="*/ 2 h 9"/>
                  <a:gd name="T6" fmla="*/ 8 w 10"/>
                  <a:gd name="T7" fmla="*/ 5 h 9"/>
                  <a:gd name="T8" fmla="*/ 8 w 10"/>
                  <a:gd name="T9" fmla="*/ 5 h 9"/>
                  <a:gd name="T10" fmla="*/ 8 w 10"/>
                  <a:gd name="T11" fmla="*/ 6 h 9"/>
                  <a:gd name="T12" fmla="*/ 6 w 10"/>
                  <a:gd name="T13" fmla="*/ 6 h 9"/>
                  <a:gd name="T14" fmla="*/ 0 w 10"/>
                  <a:gd name="T15" fmla="*/ 5 h 9"/>
                  <a:gd name="T16" fmla="*/ 0 w 10"/>
                  <a:gd name="T17" fmla="*/ 8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8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1 h 9"/>
                  <a:gd name="T30" fmla="*/ 8 w 10"/>
                  <a:gd name="T31" fmla="*/ 0 h 9"/>
                  <a:gd name="T32" fmla="*/ 1 w 10"/>
                  <a:gd name="T33" fmla="*/ 0 h 9"/>
                  <a:gd name="T34" fmla="*/ 0 w 10"/>
                  <a:gd name="T35" fmla="*/ 1 h 9"/>
                  <a:gd name="T36" fmla="*/ 8 w 10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570">
                <a:extLst>
                  <a:ext uri="{FF2B5EF4-FFF2-40B4-BE49-F238E27FC236}">
                    <a16:creationId xmlns:a16="http://schemas.microsoft.com/office/drawing/2014/main" id="{12906913-3180-46E4-8CB0-9CC60F14A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163" y="1632556"/>
                <a:ext cx="16164" cy="13470"/>
              </a:xfrm>
              <a:custGeom>
                <a:avLst/>
                <a:gdLst>
                  <a:gd name="T0" fmla="*/ 3 w 12"/>
                  <a:gd name="T1" fmla="*/ 10 h 10"/>
                  <a:gd name="T2" fmla="*/ 11 w 12"/>
                  <a:gd name="T3" fmla="*/ 10 h 10"/>
                  <a:gd name="T4" fmla="*/ 11 w 12"/>
                  <a:gd name="T5" fmla="*/ 7 h 10"/>
                  <a:gd name="T6" fmla="*/ 3 w 12"/>
                  <a:gd name="T7" fmla="*/ 7 h 10"/>
                  <a:gd name="T8" fmla="*/ 3 w 12"/>
                  <a:gd name="T9" fmla="*/ 7 h 10"/>
                  <a:gd name="T10" fmla="*/ 3 w 12"/>
                  <a:gd name="T11" fmla="*/ 6 h 10"/>
                  <a:gd name="T12" fmla="*/ 3 w 12"/>
                  <a:gd name="T13" fmla="*/ 4 h 10"/>
                  <a:gd name="T14" fmla="*/ 3 w 12"/>
                  <a:gd name="T15" fmla="*/ 4 h 10"/>
                  <a:gd name="T16" fmla="*/ 3 w 12"/>
                  <a:gd name="T17" fmla="*/ 3 h 10"/>
                  <a:gd name="T18" fmla="*/ 4 w 12"/>
                  <a:gd name="T19" fmla="*/ 3 h 10"/>
                  <a:gd name="T20" fmla="*/ 11 w 12"/>
                  <a:gd name="T21" fmla="*/ 3 h 10"/>
                  <a:gd name="T22" fmla="*/ 12 w 12"/>
                  <a:gd name="T23" fmla="*/ 2 h 10"/>
                  <a:gd name="T24" fmla="*/ 4 w 12"/>
                  <a:gd name="T25" fmla="*/ 0 h 10"/>
                  <a:gd name="T26" fmla="*/ 4 w 12"/>
                  <a:gd name="T27" fmla="*/ 0 h 10"/>
                  <a:gd name="T28" fmla="*/ 1 w 12"/>
                  <a:gd name="T29" fmla="*/ 2 h 10"/>
                  <a:gd name="T30" fmla="*/ 0 w 12"/>
                  <a:gd name="T31" fmla="*/ 4 h 10"/>
                  <a:gd name="T32" fmla="*/ 0 w 12"/>
                  <a:gd name="T33" fmla="*/ 4 h 10"/>
                  <a:gd name="T34" fmla="*/ 0 w 12"/>
                  <a:gd name="T35" fmla="*/ 7 h 10"/>
                  <a:gd name="T36" fmla="*/ 3 w 12"/>
                  <a:gd name="T37" fmla="*/ 10 h 10"/>
                  <a:gd name="T38" fmla="*/ 3 w 12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3" y="10"/>
                    </a:moveTo>
                    <a:lnTo>
                      <a:pt x="11" y="10"/>
                    </a:lnTo>
                    <a:lnTo>
                      <a:pt x="11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571">
                <a:extLst>
                  <a:ext uri="{FF2B5EF4-FFF2-40B4-BE49-F238E27FC236}">
                    <a16:creationId xmlns:a16="http://schemas.microsoft.com/office/drawing/2014/main" id="{8DCC0E7D-3FA6-44DC-A177-9D3BD90A8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9367" y="1589453"/>
                <a:ext cx="13470" cy="12123"/>
              </a:xfrm>
              <a:custGeom>
                <a:avLst/>
                <a:gdLst>
                  <a:gd name="T0" fmla="*/ 8 w 10"/>
                  <a:gd name="T1" fmla="*/ 4 h 9"/>
                  <a:gd name="T2" fmla="*/ 8 w 10"/>
                  <a:gd name="T3" fmla="*/ 4 h 9"/>
                  <a:gd name="T4" fmla="*/ 8 w 10"/>
                  <a:gd name="T5" fmla="*/ 4 h 9"/>
                  <a:gd name="T6" fmla="*/ 8 w 10"/>
                  <a:gd name="T7" fmla="*/ 5 h 9"/>
                  <a:gd name="T8" fmla="*/ 8 w 10"/>
                  <a:gd name="T9" fmla="*/ 5 h 9"/>
                  <a:gd name="T10" fmla="*/ 8 w 10"/>
                  <a:gd name="T11" fmla="*/ 7 h 9"/>
                  <a:gd name="T12" fmla="*/ 6 w 10"/>
                  <a:gd name="T13" fmla="*/ 8 h 9"/>
                  <a:gd name="T14" fmla="*/ 0 w 10"/>
                  <a:gd name="T15" fmla="*/ 7 h 9"/>
                  <a:gd name="T16" fmla="*/ 0 w 10"/>
                  <a:gd name="T17" fmla="*/ 9 h 9"/>
                  <a:gd name="T18" fmla="*/ 6 w 10"/>
                  <a:gd name="T19" fmla="*/ 9 h 9"/>
                  <a:gd name="T20" fmla="*/ 6 w 10"/>
                  <a:gd name="T21" fmla="*/ 9 h 9"/>
                  <a:gd name="T22" fmla="*/ 9 w 10"/>
                  <a:gd name="T23" fmla="*/ 9 h 9"/>
                  <a:gd name="T24" fmla="*/ 10 w 10"/>
                  <a:gd name="T25" fmla="*/ 5 h 9"/>
                  <a:gd name="T26" fmla="*/ 10 w 10"/>
                  <a:gd name="T27" fmla="*/ 5 h 9"/>
                  <a:gd name="T28" fmla="*/ 10 w 10"/>
                  <a:gd name="T29" fmla="*/ 3 h 9"/>
                  <a:gd name="T30" fmla="*/ 8 w 10"/>
                  <a:gd name="T31" fmla="*/ 1 h 9"/>
                  <a:gd name="T32" fmla="*/ 0 w 10"/>
                  <a:gd name="T33" fmla="*/ 0 h 9"/>
                  <a:gd name="T34" fmla="*/ 0 w 10"/>
                  <a:gd name="T35" fmla="*/ 3 h 9"/>
                  <a:gd name="T36" fmla="*/ 8 w 10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8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572">
                <a:extLst>
                  <a:ext uri="{FF2B5EF4-FFF2-40B4-BE49-F238E27FC236}">
                    <a16:creationId xmlns:a16="http://schemas.microsoft.com/office/drawing/2014/main" id="{EBEAC2B5-7D69-41E3-A4FA-19CE80273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4551" y="1589453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7 h 9"/>
                  <a:gd name="T6" fmla="*/ 3 w 11"/>
                  <a:gd name="T7" fmla="*/ 5 h 9"/>
                  <a:gd name="T8" fmla="*/ 3 w 11"/>
                  <a:gd name="T9" fmla="*/ 5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3 h 9"/>
                  <a:gd name="T18" fmla="*/ 4 w 11"/>
                  <a:gd name="T19" fmla="*/ 1 h 9"/>
                  <a:gd name="T20" fmla="*/ 11 w 11"/>
                  <a:gd name="T21" fmla="*/ 3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7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7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573">
                <a:extLst>
                  <a:ext uri="{FF2B5EF4-FFF2-40B4-BE49-F238E27FC236}">
                    <a16:creationId xmlns:a16="http://schemas.microsoft.com/office/drawing/2014/main" id="{42F5D859-A8A7-488F-9EDC-C8DF3565B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939" y="1543655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1 w 11"/>
                  <a:gd name="T3" fmla="*/ 10 h 10"/>
                  <a:gd name="T4" fmla="*/ 11 w 11"/>
                  <a:gd name="T5" fmla="*/ 8 h 10"/>
                  <a:gd name="T6" fmla="*/ 3 w 11"/>
                  <a:gd name="T7" fmla="*/ 7 h 10"/>
                  <a:gd name="T8" fmla="*/ 3 w 11"/>
                  <a:gd name="T9" fmla="*/ 7 h 10"/>
                  <a:gd name="T10" fmla="*/ 3 w 11"/>
                  <a:gd name="T11" fmla="*/ 5 h 10"/>
                  <a:gd name="T12" fmla="*/ 3 w 11"/>
                  <a:gd name="T13" fmla="*/ 4 h 10"/>
                  <a:gd name="T14" fmla="*/ 3 w 11"/>
                  <a:gd name="T15" fmla="*/ 4 h 10"/>
                  <a:gd name="T16" fmla="*/ 3 w 11"/>
                  <a:gd name="T17" fmla="*/ 3 h 10"/>
                  <a:gd name="T18" fmla="*/ 4 w 11"/>
                  <a:gd name="T19" fmla="*/ 3 h 10"/>
                  <a:gd name="T20" fmla="*/ 11 w 11"/>
                  <a:gd name="T21" fmla="*/ 3 h 10"/>
                  <a:gd name="T22" fmla="*/ 11 w 11"/>
                  <a:gd name="T23" fmla="*/ 1 h 10"/>
                  <a:gd name="T24" fmla="*/ 4 w 11"/>
                  <a:gd name="T25" fmla="*/ 0 h 10"/>
                  <a:gd name="T26" fmla="*/ 4 w 11"/>
                  <a:gd name="T27" fmla="*/ 0 h 10"/>
                  <a:gd name="T28" fmla="*/ 1 w 11"/>
                  <a:gd name="T29" fmla="*/ 1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8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1" y="10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574">
                <a:extLst>
                  <a:ext uri="{FF2B5EF4-FFF2-40B4-BE49-F238E27FC236}">
                    <a16:creationId xmlns:a16="http://schemas.microsoft.com/office/drawing/2014/main" id="{302D8C22-FFB8-45E0-884A-1C13C175F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4755" y="1545003"/>
                <a:ext cx="14817" cy="13470"/>
              </a:xfrm>
              <a:custGeom>
                <a:avLst/>
                <a:gdLst>
                  <a:gd name="T0" fmla="*/ 8 w 11"/>
                  <a:gd name="T1" fmla="*/ 3 h 10"/>
                  <a:gd name="T2" fmla="*/ 8 w 11"/>
                  <a:gd name="T3" fmla="*/ 3 h 10"/>
                  <a:gd name="T4" fmla="*/ 8 w 11"/>
                  <a:gd name="T5" fmla="*/ 4 h 10"/>
                  <a:gd name="T6" fmla="*/ 8 w 11"/>
                  <a:gd name="T7" fmla="*/ 6 h 10"/>
                  <a:gd name="T8" fmla="*/ 8 w 11"/>
                  <a:gd name="T9" fmla="*/ 6 h 10"/>
                  <a:gd name="T10" fmla="*/ 8 w 11"/>
                  <a:gd name="T11" fmla="*/ 7 h 10"/>
                  <a:gd name="T12" fmla="*/ 6 w 11"/>
                  <a:gd name="T13" fmla="*/ 7 h 10"/>
                  <a:gd name="T14" fmla="*/ 0 w 11"/>
                  <a:gd name="T15" fmla="*/ 7 h 10"/>
                  <a:gd name="T16" fmla="*/ 0 w 11"/>
                  <a:gd name="T17" fmla="*/ 9 h 10"/>
                  <a:gd name="T18" fmla="*/ 6 w 11"/>
                  <a:gd name="T19" fmla="*/ 10 h 10"/>
                  <a:gd name="T20" fmla="*/ 6 w 11"/>
                  <a:gd name="T21" fmla="*/ 10 h 10"/>
                  <a:gd name="T22" fmla="*/ 9 w 11"/>
                  <a:gd name="T23" fmla="*/ 9 h 10"/>
                  <a:gd name="T24" fmla="*/ 11 w 11"/>
                  <a:gd name="T25" fmla="*/ 6 h 10"/>
                  <a:gd name="T26" fmla="*/ 11 w 11"/>
                  <a:gd name="T27" fmla="*/ 6 h 10"/>
                  <a:gd name="T28" fmla="*/ 11 w 11"/>
                  <a:gd name="T29" fmla="*/ 2 h 10"/>
                  <a:gd name="T30" fmla="*/ 8 w 11"/>
                  <a:gd name="T31" fmla="*/ 0 h 10"/>
                  <a:gd name="T32" fmla="*/ 0 w 11"/>
                  <a:gd name="T33" fmla="*/ 0 h 10"/>
                  <a:gd name="T34" fmla="*/ 0 w 11"/>
                  <a:gd name="T35" fmla="*/ 2 h 10"/>
                  <a:gd name="T36" fmla="*/ 8 w 11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0">
                    <a:moveTo>
                      <a:pt x="8" y="3"/>
                    </a:moveTo>
                    <a:lnTo>
                      <a:pt x="8" y="3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575">
                <a:extLst>
                  <a:ext uri="{FF2B5EF4-FFF2-40B4-BE49-F238E27FC236}">
                    <a16:creationId xmlns:a16="http://schemas.microsoft.com/office/drawing/2014/main" id="{83BEE2B3-A940-408E-AC69-9643B090F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143" y="1500552"/>
                <a:ext cx="14817" cy="12123"/>
              </a:xfrm>
              <a:custGeom>
                <a:avLst/>
                <a:gdLst>
                  <a:gd name="T0" fmla="*/ 8 w 11"/>
                  <a:gd name="T1" fmla="*/ 4 h 9"/>
                  <a:gd name="T2" fmla="*/ 8 w 11"/>
                  <a:gd name="T3" fmla="*/ 4 h 9"/>
                  <a:gd name="T4" fmla="*/ 8 w 11"/>
                  <a:gd name="T5" fmla="*/ 4 h 9"/>
                  <a:gd name="T6" fmla="*/ 8 w 11"/>
                  <a:gd name="T7" fmla="*/ 5 h 9"/>
                  <a:gd name="T8" fmla="*/ 8 w 11"/>
                  <a:gd name="T9" fmla="*/ 5 h 9"/>
                  <a:gd name="T10" fmla="*/ 8 w 11"/>
                  <a:gd name="T11" fmla="*/ 6 h 9"/>
                  <a:gd name="T12" fmla="*/ 7 w 11"/>
                  <a:gd name="T13" fmla="*/ 8 h 9"/>
                  <a:gd name="T14" fmla="*/ 0 w 11"/>
                  <a:gd name="T15" fmla="*/ 6 h 9"/>
                  <a:gd name="T16" fmla="*/ 0 w 11"/>
                  <a:gd name="T17" fmla="*/ 9 h 9"/>
                  <a:gd name="T18" fmla="*/ 7 w 11"/>
                  <a:gd name="T19" fmla="*/ 9 h 9"/>
                  <a:gd name="T20" fmla="*/ 7 w 11"/>
                  <a:gd name="T21" fmla="*/ 9 h 9"/>
                  <a:gd name="T22" fmla="*/ 9 w 11"/>
                  <a:gd name="T23" fmla="*/ 9 h 9"/>
                  <a:gd name="T24" fmla="*/ 11 w 11"/>
                  <a:gd name="T25" fmla="*/ 5 h 9"/>
                  <a:gd name="T26" fmla="*/ 11 w 11"/>
                  <a:gd name="T27" fmla="*/ 5 h 9"/>
                  <a:gd name="T28" fmla="*/ 11 w 11"/>
                  <a:gd name="T29" fmla="*/ 2 h 9"/>
                  <a:gd name="T30" fmla="*/ 8 w 11"/>
                  <a:gd name="T31" fmla="*/ 1 h 9"/>
                  <a:gd name="T32" fmla="*/ 0 w 11"/>
                  <a:gd name="T33" fmla="*/ 0 h 9"/>
                  <a:gd name="T34" fmla="*/ 0 w 11"/>
                  <a:gd name="T35" fmla="*/ 2 h 9"/>
                  <a:gd name="T36" fmla="*/ 8 w 11"/>
                  <a:gd name="T3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9">
                    <a:moveTo>
                      <a:pt x="8" y="4"/>
                    </a:move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8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8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576">
                <a:extLst>
                  <a:ext uri="{FF2B5EF4-FFF2-40B4-BE49-F238E27FC236}">
                    <a16:creationId xmlns:a16="http://schemas.microsoft.com/office/drawing/2014/main" id="{99954D01-507B-4372-AC2B-44644F997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327" y="1500552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1 w 11"/>
                  <a:gd name="T3" fmla="*/ 9 h 9"/>
                  <a:gd name="T4" fmla="*/ 11 w 11"/>
                  <a:gd name="T5" fmla="*/ 6 h 9"/>
                  <a:gd name="T6" fmla="*/ 3 w 11"/>
                  <a:gd name="T7" fmla="*/ 6 h 9"/>
                  <a:gd name="T8" fmla="*/ 3 w 11"/>
                  <a:gd name="T9" fmla="*/ 6 h 9"/>
                  <a:gd name="T10" fmla="*/ 3 w 11"/>
                  <a:gd name="T11" fmla="*/ 5 h 9"/>
                  <a:gd name="T12" fmla="*/ 3 w 11"/>
                  <a:gd name="T13" fmla="*/ 4 h 9"/>
                  <a:gd name="T14" fmla="*/ 3 w 11"/>
                  <a:gd name="T15" fmla="*/ 4 h 9"/>
                  <a:gd name="T16" fmla="*/ 3 w 11"/>
                  <a:gd name="T17" fmla="*/ 2 h 9"/>
                  <a:gd name="T18" fmla="*/ 4 w 11"/>
                  <a:gd name="T19" fmla="*/ 1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0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1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577">
                <a:extLst>
                  <a:ext uri="{FF2B5EF4-FFF2-40B4-BE49-F238E27FC236}">
                    <a16:creationId xmlns:a16="http://schemas.microsoft.com/office/drawing/2014/main" id="{B28D77AC-5796-439E-A4D4-B6482CF3A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0715" y="1454754"/>
                <a:ext cx="14817" cy="12123"/>
              </a:xfrm>
              <a:custGeom>
                <a:avLst/>
                <a:gdLst>
                  <a:gd name="T0" fmla="*/ 3 w 11"/>
                  <a:gd name="T1" fmla="*/ 9 h 9"/>
                  <a:gd name="T2" fmla="*/ 9 w 11"/>
                  <a:gd name="T3" fmla="*/ 9 h 9"/>
                  <a:gd name="T4" fmla="*/ 11 w 11"/>
                  <a:gd name="T5" fmla="*/ 8 h 9"/>
                  <a:gd name="T6" fmla="*/ 3 w 11"/>
                  <a:gd name="T7" fmla="*/ 7 h 9"/>
                  <a:gd name="T8" fmla="*/ 3 w 11"/>
                  <a:gd name="T9" fmla="*/ 7 h 9"/>
                  <a:gd name="T10" fmla="*/ 3 w 11"/>
                  <a:gd name="T11" fmla="*/ 7 h 9"/>
                  <a:gd name="T12" fmla="*/ 1 w 11"/>
                  <a:gd name="T13" fmla="*/ 4 h 9"/>
                  <a:gd name="T14" fmla="*/ 1 w 11"/>
                  <a:gd name="T15" fmla="*/ 4 h 9"/>
                  <a:gd name="T16" fmla="*/ 3 w 11"/>
                  <a:gd name="T17" fmla="*/ 3 h 9"/>
                  <a:gd name="T18" fmla="*/ 4 w 11"/>
                  <a:gd name="T19" fmla="*/ 3 h 9"/>
                  <a:gd name="T20" fmla="*/ 11 w 11"/>
                  <a:gd name="T21" fmla="*/ 4 h 9"/>
                  <a:gd name="T22" fmla="*/ 11 w 11"/>
                  <a:gd name="T23" fmla="*/ 1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1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8 h 9"/>
                  <a:gd name="T36" fmla="*/ 3 w 11"/>
                  <a:gd name="T37" fmla="*/ 9 h 9"/>
                  <a:gd name="T38" fmla="*/ 3 w 11"/>
                  <a:gd name="T3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9"/>
                    </a:moveTo>
                    <a:lnTo>
                      <a:pt x="9" y="9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578">
                <a:extLst>
                  <a:ext uri="{FF2B5EF4-FFF2-40B4-BE49-F238E27FC236}">
                    <a16:creationId xmlns:a16="http://schemas.microsoft.com/office/drawing/2014/main" id="{7AF27440-088D-4FA0-AD9E-911B61B65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2837" y="1456102"/>
                <a:ext cx="17511" cy="13470"/>
              </a:xfrm>
              <a:custGeom>
                <a:avLst/>
                <a:gdLst>
                  <a:gd name="T0" fmla="*/ 10 w 13"/>
                  <a:gd name="T1" fmla="*/ 3 h 10"/>
                  <a:gd name="T2" fmla="*/ 10 w 13"/>
                  <a:gd name="T3" fmla="*/ 3 h 10"/>
                  <a:gd name="T4" fmla="*/ 10 w 13"/>
                  <a:gd name="T5" fmla="*/ 4 h 10"/>
                  <a:gd name="T6" fmla="*/ 10 w 13"/>
                  <a:gd name="T7" fmla="*/ 6 h 10"/>
                  <a:gd name="T8" fmla="*/ 10 w 13"/>
                  <a:gd name="T9" fmla="*/ 6 h 10"/>
                  <a:gd name="T10" fmla="*/ 10 w 13"/>
                  <a:gd name="T11" fmla="*/ 7 h 10"/>
                  <a:gd name="T12" fmla="*/ 9 w 13"/>
                  <a:gd name="T13" fmla="*/ 7 h 10"/>
                  <a:gd name="T14" fmla="*/ 2 w 13"/>
                  <a:gd name="T15" fmla="*/ 7 h 10"/>
                  <a:gd name="T16" fmla="*/ 0 w 13"/>
                  <a:gd name="T17" fmla="*/ 8 h 10"/>
                  <a:gd name="T18" fmla="*/ 9 w 13"/>
                  <a:gd name="T19" fmla="*/ 10 h 10"/>
                  <a:gd name="T20" fmla="*/ 9 w 13"/>
                  <a:gd name="T21" fmla="*/ 10 h 10"/>
                  <a:gd name="T22" fmla="*/ 11 w 13"/>
                  <a:gd name="T23" fmla="*/ 8 h 10"/>
                  <a:gd name="T24" fmla="*/ 13 w 13"/>
                  <a:gd name="T25" fmla="*/ 6 h 10"/>
                  <a:gd name="T26" fmla="*/ 13 w 13"/>
                  <a:gd name="T27" fmla="*/ 6 h 10"/>
                  <a:gd name="T28" fmla="*/ 11 w 13"/>
                  <a:gd name="T29" fmla="*/ 3 h 10"/>
                  <a:gd name="T30" fmla="*/ 10 w 13"/>
                  <a:gd name="T31" fmla="*/ 0 h 10"/>
                  <a:gd name="T32" fmla="*/ 2 w 13"/>
                  <a:gd name="T33" fmla="*/ 0 h 10"/>
                  <a:gd name="T34" fmla="*/ 2 w 13"/>
                  <a:gd name="T35" fmla="*/ 3 h 10"/>
                  <a:gd name="T36" fmla="*/ 10 w 13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" h="10">
                    <a:moveTo>
                      <a:pt x="10" y="3"/>
                    </a:moveTo>
                    <a:lnTo>
                      <a:pt x="10" y="3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9" y="10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3"/>
                    </a:lnTo>
                    <a:lnTo>
                      <a:pt x="1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579">
                <a:extLst>
                  <a:ext uri="{FF2B5EF4-FFF2-40B4-BE49-F238E27FC236}">
                    <a16:creationId xmlns:a16="http://schemas.microsoft.com/office/drawing/2014/main" id="{A3F854EC-88F1-403E-AB1C-8AA9179D4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9572" y="1411651"/>
                <a:ext cx="16164" cy="13470"/>
              </a:xfrm>
              <a:custGeom>
                <a:avLst/>
                <a:gdLst>
                  <a:gd name="T0" fmla="*/ 9 w 12"/>
                  <a:gd name="T1" fmla="*/ 4 h 10"/>
                  <a:gd name="T2" fmla="*/ 9 w 12"/>
                  <a:gd name="T3" fmla="*/ 4 h 10"/>
                  <a:gd name="T4" fmla="*/ 9 w 12"/>
                  <a:gd name="T5" fmla="*/ 4 h 10"/>
                  <a:gd name="T6" fmla="*/ 9 w 12"/>
                  <a:gd name="T7" fmla="*/ 5 h 10"/>
                  <a:gd name="T8" fmla="*/ 9 w 12"/>
                  <a:gd name="T9" fmla="*/ 5 h 10"/>
                  <a:gd name="T10" fmla="*/ 9 w 12"/>
                  <a:gd name="T11" fmla="*/ 6 h 10"/>
                  <a:gd name="T12" fmla="*/ 8 w 12"/>
                  <a:gd name="T13" fmla="*/ 8 h 10"/>
                  <a:gd name="T14" fmla="*/ 1 w 12"/>
                  <a:gd name="T15" fmla="*/ 6 h 10"/>
                  <a:gd name="T16" fmla="*/ 0 w 12"/>
                  <a:gd name="T17" fmla="*/ 9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9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2 h 10"/>
                  <a:gd name="T30" fmla="*/ 9 w 12"/>
                  <a:gd name="T31" fmla="*/ 1 h 10"/>
                  <a:gd name="T32" fmla="*/ 1 w 12"/>
                  <a:gd name="T33" fmla="*/ 0 h 10"/>
                  <a:gd name="T34" fmla="*/ 1 w 12"/>
                  <a:gd name="T35" fmla="*/ 2 h 10"/>
                  <a:gd name="T36" fmla="*/ 9 w 12"/>
                  <a:gd name="T3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9" y="4"/>
                    </a:moveTo>
                    <a:lnTo>
                      <a:pt x="9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8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580">
                <a:extLst>
                  <a:ext uri="{FF2B5EF4-FFF2-40B4-BE49-F238E27FC236}">
                    <a16:creationId xmlns:a16="http://schemas.microsoft.com/office/drawing/2014/main" id="{BA394B9B-5C8E-4A14-BCF8-29C614939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6103" y="1411651"/>
                <a:ext cx="14817" cy="12123"/>
              </a:xfrm>
              <a:custGeom>
                <a:avLst/>
                <a:gdLst>
                  <a:gd name="T0" fmla="*/ 3 w 11"/>
                  <a:gd name="T1" fmla="*/ 8 h 9"/>
                  <a:gd name="T2" fmla="*/ 10 w 11"/>
                  <a:gd name="T3" fmla="*/ 9 h 9"/>
                  <a:gd name="T4" fmla="*/ 11 w 11"/>
                  <a:gd name="T5" fmla="*/ 6 h 9"/>
                  <a:gd name="T6" fmla="*/ 3 w 11"/>
                  <a:gd name="T7" fmla="*/ 6 h 9"/>
                  <a:gd name="T8" fmla="*/ 3 w 11"/>
                  <a:gd name="T9" fmla="*/ 6 h 9"/>
                  <a:gd name="T10" fmla="*/ 3 w 11"/>
                  <a:gd name="T11" fmla="*/ 5 h 9"/>
                  <a:gd name="T12" fmla="*/ 1 w 11"/>
                  <a:gd name="T13" fmla="*/ 4 h 9"/>
                  <a:gd name="T14" fmla="*/ 1 w 11"/>
                  <a:gd name="T15" fmla="*/ 4 h 9"/>
                  <a:gd name="T16" fmla="*/ 3 w 11"/>
                  <a:gd name="T17" fmla="*/ 2 h 9"/>
                  <a:gd name="T18" fmla="*/ 3 w 11"/>
                  <a:gd name="T19" fmla="*/ 2 h 9"/>
                  <a:gd name="T20" fmla="*/ 11 w 11"/>
                  <a:gd name="T21" fmla="*/ 2 h 9"/>
                  <a:gd name="T22" fmla="*/ 11 w 11"/>
                  <a:gd name="T23" fmla="*/ 0 h 9"/>
                  <a:gd name="T24" fmla="*/ 4 w 11"/>
                  <a:gd name="T25" fmla="*/ 0 h 9"/>
                  <a:gd name="T26" fmla="*/ 4 w 11"/>
                  <a:gd name="T27" fmla="*/ 0 h 9"/>
                  <a:gd name="T28" fmla="*/ 1 w 11"/>
                  <a:gd name="T29" fmla="*/ 1 h 9"/>
                  <a:gd name="T30" fmla="*/ 0 w 11"/>
                  <a:gd name="T31" fmla="*/ 4 h 9"/>
                  <a:gd name="T32" fmla="*/ 0 w 11"/>
                  <a:gd name="T33" fmla="*/ 4 h 9"/>
                  <a:gd name="T34" fmla="*/ 0 w 11"/>
                  <a:gd name="T35" fmla="*/ 6 h 9"/>
                  <a:gd name="T36" fmla="*/ 3 w 11"/>
                  <a:gd name="T37" fmla="*/ 8 h 9"/>
                  <a:gd name="T38" fmla="*/ 3 w 11"/>
                  <a:gd name="T39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9">
                    <a:moveTo>
                      <a:pt x="3" y="8"/>
                    </a:moveTo>
                    <a:lnTo>
                      <a:pt x="10" y="9"/>
                    </a:lnTo>
                    <a:lnTo>
                      <a:pt x="1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3" y="8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581">
                <a:extLst>
                  <a:ext uri="{FF2B5EF4-FFF2-40B4-BE49-F238E27FC236}">
                    <a16:creationId xmlns:a16="http://schemas.microsoft.com/office/drawing/2014/main" id="{02D9C4B5-1D33-46CD-9BC3-36E499A77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1490" y="1365853"/>
                <a:ext cx="14817" cy="14817"/>
              </a:xfrm>
              <a:custGeom>
                <a:avLst/>
                <a:gdLst>
                  <a:gd name="T0" fmla="*/ 3 w 11"/>
                  <a:gd name="T1" fmla="*/ 9 h 11"/>
                  <a:gd name="T2" fmla="*/ 10 w 11"/>
                  <a:gd name="T3" fmla="*/ 11 h 11"/>
                  <a:gd name="T4" fmla="*/ 11 w 11"/>
                  <a:gd name="T5" fmla="*/ 8 h 11"/>
                  <a:gd name="T6" fmla="*/ 3 w 11"/>
                  <a:gd name="T7" fmla="*/ 7 h 11"/>
                  <a:gd name="T8" fmla="*/ 3 w 11"/>
                  <a:gd name="T9" fmla="*/ 7 h 11"/>
                  <a:gd name="T10" fmla="*/ 1 w 11"/>
                  <a:gd name="T11" fmla="*/ 7 h 11"/>
                  <a:gd name="T12" fmla="*/ 1 w 11"/>
                  <a:gd name="T13" fmla="*/ 5 h 11"/>
                  <a:gd name="T14" fmla="*/ 1 w 11"/>
                  <a:gd name="T15" fmla="*/ 5 h 11"/>
                  <a:gd name="T16" fmla="*/ 3 w 11"/>
                  <a:gd name="T17" fmla="*/ 4 h 11"/>
                  <a:gd name="T18" fmla="*/ 3 w 11"/>
                  <a:gd name="T19" fmla="*/ 2 h 11"/>
                  <a:gd name="T20" fmla="*/ 11 w 11"/>
                  <a:gd name="T21" fmla="*/ 4 h 11"/>
                  <a:gd name="T22" fmla="*/ 11 w 11"/>
                  <a:gd name="T23" fmla="*/ 1 h 11"/>
                  <a:gd name="T24" fmla="*/ 4 w 11"/>
                  <a:gd name="T25" fmla="*/ 0 h 11"/>
                  <a:gd name="T26" fmla="*/ 4 w 11"/>
                  <a:gd name="T27" fmla="*/ 0 h 11"/>
                  <a:gd name="T28" fmla="*/ 1 w 11"/>
                  <a:gd name="T29" fmla="*/ 1 h 11"/>
                  <a:gd name="T30" fmla="*/ 0 w 11"/>
                  <a:gd name="T31" fmla="*/ 4 h 11"/>
                  <a:gd name="T32" fmla="*/ 0 w 11"/>
                  <a:gd name="T33" fmla="*/ 4 h 11"/>
                  <a:gd name="T34" fmla="*/ 0 w 11"/>
                  <a:gd name="T35" fmla="*/ 8 h 11"/>
                  <a:gd name="T36" fmla="*/ 3 w 11"/>
                  <a:gd name="T37" fmla="*/ 9 h 11"/>
                  <a:gd name="T38" fmla="*/ 3 w 11"/>
                  <a:gd name="T3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1">
                    <a:moveTo>
                      <a:pt x="3" y="9"/>
                    </a:moveTo>
                    <a:lnTo>
                      <a:pt x="10" y="11"/>
                    </a:lnTo>
                    <a:lnTo>
                      <a:pt x="11" y="8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11" y="4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3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582">
                <a:extLst>
                  <a:ext uri="{FF2B5EF4-FFF2-40B4-BE49-F238E27FC236}">
                    <a16:creationId xmlns:a16="http://schemas.microsoft.com/office/drawing/2014/main" id="{B67E3722-85FB-4BF9-9CAC-5F2FEB8F0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960" y="1367201"/>
                <a:ext cx="16164" cy="13470"/>
              </a:xfrm>
              <a:custGeom>
                <a:avLst/>
                <a:gdLst>
                  <a:gd name="T0" fmla="*/ 8 w 12"/>
                  <a:gd name="T1" fmla="*/ 3 h 10"/>
                  <a:gd name="T2" fmla="*/ 8 w 12"/>
                  <a:gd name="T3" fmla="*/ 3 h 10"/>
                  <a:gd name="T4" fmla="*/ 9 w 12"/>
                  <a:gd name="T5" fmla="*/ 4 h 10"/>
                  <a:gd name="T6" fmla="*/ 9 w 12"/>
                  <a:gd name="T7" fmla="*/ 6 h 10"/>
                  <a:gd name="T8" fmla="*/ 9 w 12"/>
                  <a:gd name="T9" fmla="*/ 6 h 10"/>
                  <a:gd name="T10" fmla="*/ 9 w 12"/>
                  <a:gd name="T11" fmla="*/ 7 h 10"/>
                  <a:gd name="T12" fmla="*/ 8 w 12"/>
                  <a:gd name="T13" fmla="*/ 7 h 10"/>
                  <a:gd name="T14" fmla="*/ 1 w 12"/>
                  <a:gd name="T15" fmla="*/ 7 h 10"/>
                  <a:gd name="T16" fmla="*/ 0 w 12"/>
                  <a:gd name="T17" fmla="*/ 10 h 10"/>
                  <a:gd name="T18" fmla="*/ 8 w 12"/>
                  <a:gd name="T19" fmla="*/ 10 h 10"/>
                  <a:gd name="T20" fmla="*/ 8 w 12"/>
                  <a:gd name="T21" fmla="*/ 10 h 10"/>
                  <a:gd name="T22" fmla="*/ 10 w 12"/>
                  <a:gd name="T23" fmla="*/ 8 h 10"/>
                  <a:gd name="T24" fmla="*/ 12 w 12"/>
                  <a:gd name="T25" fmla="*/ 6 h 10"/>
                  <a:gd name="T26" fmla="*/ 12 w 12"/>
                  <a:gd name="T27" fmla="*/ 6 h 10"/>
                  <a:gd name="T28" fmla="*/ 10 w 12"/>
                  <a:gd name="T29" fmla="*/ 3 h 10"/>
                  <a:gd name="T30" fmla="*/ 9 w 12"/>
                  <a:gd name="T31" fmla="*/ 1 h 10"/>
                  <a:gd name="T32" fmla="*/ 1 w 12"/>
                  <a:gd name="T33" fmla="*/ 0 h 10"/>
                  <a:gd name="T34" fmla="*/ 1 w 12"/>
                  <a:gd name="T35" fmla="*/ 3 h 10"/>
                  <a:gd name="T36" fmla="*/ 8 w 12"/>
                  <a:gd name="T3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10">
                    <a:moveTo>
                      <a:pt x="8" y="3"/>
                    </a:moveTo>
                    <a:lnTo>
                      <a:pt x="8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1" y="0"/>
                    </a:lnTo>
                    <a:lnTo>
                      <a:pt x="1" y="3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583">
                <a:extLst>
                  <a:ext uri="{FF2B5EF4-FFF2-40B4-BE49-F238E27FC236}">
                    <a16:creationId xmlns:a16="http://schemas.microsoft.com/office/drawing/2014/main" id="{ADF859A9-F08E-40B5-BB81-48430FDDC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6878" y="1321403"/>
                <a:ext cx="14817" cy="13470"/>
              </a:xfrm>
              <a:custGeom>
                <a:avLst/>
                <a:gdLst>
                  <a:gd name="T0" fmla="*/ 3 w 11"/>
                  <a:gd name="T1" fmla="*/ 10 h 10"/>
                  <a:gd name="T2" fmla="*/ 10 w 11"/>
                  <a:gd name="T3" fmla="*/ 10 h 10"/>
                  <a:gd name="T4" fmla="*/ 10 w 11"/>
                  <a:gd name="T5" fmla="*/ 7 h 10"/>
                  <a:gd name="T6" fmla="*/ 3 w 11"/>
                  <a:gd name="T7" fmla="*/ 7 h 10"/>
                  <a:gd name="T8" fmla="*/ 3 w 11"/>
                  <a:gd name="T9" fmla="*/ 7 h 10"/>
                  <a:gd name="T10" fmla="*/ 2 w 11"/>
                  <a:gd name="T11" fmla="*/ 6 h 10"/>
                  <a:gd name="T12" fmla="*/ 2 w 11"/>
                  <a:gd name="T13" fmla="*/ 4 h 10"/>
                  <a:gd name="T14" fmla="*/ 2 w 11"/>
                  <a:gd name="T15" fmla="*/ 4 h 10"/>
                  <a:gd name="T16" fmla="*/ 3 w 11"/>
                  <a:gd name="T17" fmla="*/ 3 h 10"/>
                  <a:gd name="T18" fmla="*/ 3 w 11"/>
                  <a:gd name="T19" fmla="*/ 3 h 10"/>
                  <a:gd name="T20" fmla="*/ 11 w 11"/>
                  <a:gd name="T21" fmla="*/ 3 h 10"/>
                  <a:gd name="T22" fmla="*/ 11 w 11"/>
                  <a:gd name="T23" fmla="*/ 2 h 10"/>
                  <a:gd name="T24" fmla="*/ 4 w 11"/>
                  <a:gd name="T25" fmla="*/ 0 h 10"/>
                  <a:gd name="T26" fmla="*/ 4 w 11"/>
                  <a:gd name="T27" fmla="*/ 0 h 10"/>
                  <a:gd name="T28" fmla="*/ 2 w 11"/>
                  <a:gd name="T29" fmla="*/ 2 h 10"/>
                  <a:gd name="T30" fmla="*/ 0 w 11"/>
                  <a:gd name="T31" fmla="*/ 4 h 10"/>
                  <a:gd name="T32" fmla="*/ 0 w 11"/>
                  <a:gd name="T33" fmla="*/ 4 h 10"/>
                  <a:gd name="T34" fmla="*/ 0 w 11"/>
                  <a:gd name="T35" fmla="*/ 7 h 10"/>
                  <a:gd name="T36" fmla="*/ 3 w 11"/>
                  <a:gd name="T37" fmla="*/ 10 h 10"/>
                  <a:gd name="T38" fmla="*/ 3 w 11"/>
                  <a:gd name="T3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0">
                    <a:moveTo>
                      <a:pt x="3" y="10"/>
                    </a:moveTo>
                    <a:lnTo>
                      <a:pt x="10" y="10"/>
                    </a:lnTo>
                    <a:lnTo>
                      <a:pt x="10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584">
                <a:extLst>
                  <a:ext uri="{FF2B5EF4-FFF2-40B4-BE49-F238E27FC236}">
                    <a16:creationId xmlns:a16="http://schemas.microsoft.com/office/drawing/2014/main" id="{9CF3B073-B70A-45D3-9D4F-817CA389C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0348" y="1324097"/>
                <a:ext cx="16164" cy="12123"/>
              </a:xfrm>
              <a:custGeom>
                <a:avLst/>
                <a:gdLst>
                  <a:gd name="T0" fmla="*/ 8 w 12"/>
                  <a:gd name="T1" fmla="*/ 2 h 9"/>
                  <a:gd name="T2" fmla="*/ 8 w 12"/>
                  <a:gd name="T3" fmla="*/ 2 h 9"/>
                  <a:gd name="T4" fmla="*/ 9 w 12"/>
                  <a:gd name="T5" fmla="*/ 2 h 9"/>
                  <a:gd name="T6" fmla="*/ 9 w 12"/>
                  <a:gd name="T7" fmla="*/ 5 h 9"/>
                  <a:gd name="T8" fmla="*/ 9 w 12"/>
                  <a:gd name="T9" fmla="*/ 5 h 9"/>
                  <a:gd name="T10" fmla="*/ 9 w 12"/>
                  <a:gd name="T11" fmla="*/ 6 h 9"/>
                  <a:gd name="T12" fmla="*/ 8 w 12"/>
                  <a:gd name="T13" fmla="*/ 6 h 9"/>
                  <a:gd name="T14" fmla="*/ 0 w 12"/>
                  <a:gd name="T15" fmla="*/ 5 h 9"/>
                  <a:gd name="T16" fmla="*/ 0 w 12"/>
                  <a:gd name="T17" fmla="*/ 8 h 9"/>
                  <a:gd name="T18" fmla="*/ 8 w 12"/>
                  <a:gd name="T19" fmla="*/ 9 h 9"/>
                  <a:gd name="T20" fmla="*/ 8 w 12"/>
                  <a:gd name="T21" fmla="*/ 9 h 9"/>
                  <a:gd name="T22" fmla="*/ 10 w 12"/>
                  <a:gd name="T23" fmla="*/ 8 h 9"/>
                  <a:gd name="T24" fmla="*/ 12 w 12"/>
                  <a:gd name="T25" fmla="*/ 5 h 9"/>
                  <a:gd name="T26" fmla="*/ 12 w 12"/>
                  <a:gd name="T27" fmla="*/ 5 h 9"/>
                  <a:gd name="T28" fmla="*/ 10 w 12"/>
                  <a:gd name="T29" fmla="*/ 1 h 9"/>
                  <a:gd name="T30" fmla="*/ 9 w 12"/>
                  <a:gd name="T31" fmla="*/ 0 h 9"/>
                  <a:gd name="T32" fmla="*/ 1 w 12"/>
                  <a:gd name="T33" fmla="*/ 0 h 9"/>
                  <a:gd name="T34" fmla="*/ 1 w 12"/>
                  <a:gd name="T35" fmla="*/ 1 h 9"/>
                  <a:gd name="T36" fmla="*/ 8 w 12"/>
                  <a:gd name="T3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" h="9">
                    <a:moveTo>
                      <a:pt x="8" y="2"/>
                    </a:moveTo>
                    <a:lnTo>
                      <a:pt x="8" y="2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6"/>
                    </a:lnTo>
                    <a:lnTo>
                      <a:pt x="8" y="6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10" y="8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1"/>
                    </a:lnTo>
                    <a:lnTo>
                      <a:pt x="9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585">
                <a:extLst>
                  <a:ext uri="{FF2B5EF4-FFF2-40B4-BE49-F238E27FC236}">
                    <a16:creationId xmlns:a16="http://schemas.microsoft.com/office/drawing/2014/main" id="{BC3B2144-A693-48A1-8E74-D2B82A057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701" y="1703947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586">
                <a:extLst>
                  <a:ext uri="{FF2B5EF4-FFF2-40B4-BE49-F238E27FC236}">
                    <a16:creationId xmlns:a16="http://schemas.microsoft.com/office/drawing/2014/main" id="{E703159F-93B7-4455-8B1F-2965D7AC1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048" y="1682395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587">
                <a:extLst>
                  <a:ext uri="{FF2B5EF4-FFF2-40B4-BE49-F238E27FC236}">
                    <a16:creationId xmlns:a16="http://schemas.microsoft.com/office/drawing/2014/main" id="{532E9C02-2FC1-479F-95BB-6A0A47459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089" y="1659496"/>
                <a:ext cx="343481" cy="40410"/>
              </a:xfrm>
              <a:custGeom>
                <a:avLst/>
                <a:gdLst>
                  <a:gd name="T0" fmla="*/ 255 w 255"/>
                  <a:gd name="T1" fmla="*/ 30 h 30"/>
                  <a:gd name="T2" fmla="*/ 255 w 255"/>
                  <a:gd name="T3" fmla="*/ 29 h 30"/>
                  <a:gd name="T4" fmla="*/ 0 w 255"/>
                  <a:gd name="T5" fmla="*/ 0 h 30"/>
                  <a:gd name="T6" fmla="*/ 0 w 255"/>
                  <a:gd name="T7" fmla="*/ 2 h 30"/>
                  <a:gd name="T8" fmla="*/ 255 w 255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0">
                    <a:moveTo>
                      <a:pt x="255" y="30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588">
                <a:extLst>
                  <a:ext uri="{FF2B5EF4-FFF2-40B4-BE49-F238E27FC236}">
                    <a16:creationId xmlns:a16="http://schemas.microsoft.com/office/drawing/2014/main" id="{8E36610E-928F-4FF2-9B2B-C0B834517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436" y="1640638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589">
                <a:extLst>
                  <a:ext uri="{FF2B5EF4-FFF2-40B4-BE49-F238E27FC236}">
                    <a16:creationId xmlns:a16="http://schemas.microsoft.com/office/drawing/2014/main" id="{B62EDEA5-876E-4495-BFBA-E4F56DD9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783" y="1617740"/>
                <a:ext cx="346175" cy="39063"/>
              </a:xfrm>
              <a:custGeom>
                <a:avLst/>
                <a:gdLst>
                  <a:gd name="T0" fmla="*/ 256 w 257"/>
                  <a:gd name="T1" fmla="*/ 29 h 29"/>
                  <a:gd name="T2" fmla="*/ 257 w 257"/>
                  <a:gd name="T3" fmla="*/ 29 h 29"/>
                  <a:gd name="T4" fmla="*/ 0 w 257"/>
                  <a:gd name="T5" fmla="*/ 0 h 29"/>
                  <a:gd name="T6" fmla="*/ 0 w 257"/>
                  <a:gd name="T7" fmla="*/ 2 h 29"/>
                  <a:gd name="T8" fmla="*/ 256 w 25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9">
                    <a:moveTo>
                      <a:pt x="256" y="29"/>
                    </a:moveTo>
                    <a:lnTo>
                      <a:pt x="257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590">
                <a:extLst>
                  <a:ext uri="{FF2B5EF4-FFF2-40B4-BE49-F238E27FC236}">
                    <a16:creationId xmlns:a16="http://schemas.microsoft.com/office/drawing/2014/main" id="{93ABE56E-E3DA-434D-B764-409A5C3A7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824" y="159618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591">
                <a:extLst>
                  <a:ext uri="{FF2B5EF4-FFF2-40B4-BE49-F238E27FC236}">
                    <a16:creationId xmlns:a16="http://schemas.microsoft.com/office/drawing/2014/main" id="{F5F5035B-BF91-457B-B16A-4F4C024FC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518" y="1575983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592">
                <a:extLst>
                  <a:ext uri="{FF2B5EF4-FFF2-40B4-BE49-F238E27FC236}">
                    <a16:creationId xmlns:a16="http://schemas.microsoft.com/office/drawing/2014/main" id="{45136CB9-FFB7-450E-B584-30A91E5A2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212" y="1554431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593">
                <a:extLst>
                  <a:ext uri="{FF2B5EF4-FFF2-40B4-BE49-F238E27FC236}">
                    <a16:creationId xmlns:a16="http://schemas.microsoft.com/office/drawing/2014/main" id="{42D22F41-ABE3-41A7-BD91-D07A564B6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906" y="1532879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594">
                <a:extLst>
                  <a:ext uri="{FF2B5EF4-FFF2-40B4-BE49-F238E27FC236}">
                    <a16:creationId xmlns:a16="http://schemas.microsoft.com/office/drawing/2014/main" id="{DB77F586-05C8-424F-BB16-99A32565B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253" y="1511328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8 h 29"/>
                  <a:gd name="T4" fmla="*/ 0 w 256"/>
                  <a:gd name="T5" fmla="*/ 0 h 29"/>
                  <a:gd name="T6" fmla="*/ 0 w 256"/>
                  <a:gd name="T7" fmla="*/ 1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595">
                <a:extLst>
                  <a:ext uri="{FF2B5EF4-FFF2-40B4-BE49-F238E27FC236}">
                    <a16:creationId xmlns:a16="http://schemas.microsoft.com/office/drawing/2014/main" id="{07261679-8834-4ADC-A677-158120E27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294" y="1491123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596">
                <a:extLst>
                  <a:ext uri="{FF2B5EF4-FFF2-40B4-BE49-F238E27FC236}">
                    <a16:creationId xmlns:a16="http://schemas.microsoft.com/office/drawing/2014/main" id="{8ECD0A1C-64F8-4E76-B7F3-F35EFC80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1641" y="1469572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597">
                <a:extLst>
                  <a:ext uri="{FF2B5EF4-FFF2-40B4-BE49-F238E27FC236}">
                    <a16:creationId xmlns:a16="http://schemas.microsoft.com/office/drawing/2014/main" id="{B751B888-0878-4E64-B173-35100891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681" y="1448020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8 h 28"/>
                  <a:gd name="T4" fmla="*/ 0 w 255"/>
                  <a:gd name="T5" fmla="*/ 0 h 28"/>
                  <a:gd name="T6" fmla="*/ 0 w 255"/>
                  <a:gd name="T7" fmla="*/ 1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598">
                <a:extLst>
                  <a:ext uri="{FF2B5EF4-FFF2-40B4-BE49-F238E27FC236}">
                    <a16:creationId xmlns:a16="http://schemas.microsoft.com/office/drawing/2014/main" id="{DAB3C6F0-B9A9-43AB-8979-4C6D69C4D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029" y="1427815"/>
                <a:ext cx="343481" cy="37716"/>
              </a:xfrm>
              <a:custGeom>
                <a:avLst/>
                <a:gdLst>
                  <a:gd name="T0" fmla="*/ 255 w 255"/>
                  <a:gd name="T1" fmla="*/ 28 h 28"/>
                  <a:gd name="T2" fmla="*/ 255 w 255"/>
                  <a:gd name="T3" fmla="*/ 27 h 28"/>
                  <a:gd name="T4" fmla="*/ 0 w 255"/>
                  <a:gd name="T5" fmla="*/ 0 h 28"/>
                  <a:gd name="T6" fmla="*/ 0 w 255"/>
                  <a:gd name="T7" fmla="*/ 0 h 28"/>
                  <a:gd name="T8" fmla="*/ 255 w 255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8">
                    <a:moveTo>
                      <a:pt x="255" y="28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599">
                <a:extLst>
                  <a:ext uri="{FF2B5EF4-FFF2-40B4-BE49-F238E27FC236}">
                    <a16:creationId xmlns:a16="http://schemas.microsoft.com/office/drawing/2014/main" id="{8EF53AE1-0C58-4612-A464-572B35256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375" y="1404916"/>
                <a:ext cx="346175" cy="39063"/>
              </a:xfrm>
              <a:custGeom>
                <a:avLst/>
                <a:gdLst>
                  <a:gd name="T0" fmla="*/ 257 w 257"/>
                  <a:gd name="T1" fmla="*/ 29 h 29"/>
                  <a:gd name="T2" fmla="*/ 257 w 257"/>
                  <a:gd name="T3" fmla="*/ 29 h 29"/>
                  <a:gd name="T4" fmla="*/ 0 w 257"/>
                  <a:gd name="T5" fmla="*/ 0 h 29"/>
                  <a:gd name="T6" fmla="*/ 0 w 257"/>
                  <a:gd name="T7" fmla="*/ 0 h 29"/>
                  <a:gd name="T8" fmla="*/ 257 w 257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29">
                    <a:moveTo>
                      <a:pt x="257" y="29"/>
                    </a:moveTo>
                    <a:lnTo>
                      <a:pt x="257" y="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7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600">
                <a:extLst>
                  <a:ext uri="{FF2B5EF4-FFF2-40B4-BE49-F238E27FC236}">
                    <a16:creationId xmlns:a16="http://schemas.microsoft.com/office/drawing/2014/main" id="{EAFB54DB-7B63-46B0-B084-4EAC3E693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417" y="1383365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9 h 29"/>
                  <a:gd name="T4" fmla="*/ 0 w 255"/>
                  <a:gd name="T5" fmla="*/ 0 h 29"/>
                  <a:gd name="T6" fmla="*/ 0 w 255"/>
                  <a:gd name="T7" fmla="*/ 2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9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Freeform 601">
                <a:extLst>
                  <a:ext uri="{FF2B5EF4-FFF2-40B4-BE49-F238E27FC236}">
                    <a16:creationId xmlns:a16="http://schemas.microsoft.com/office/drawing/2014/main" id="{557C92FD-009C-44F5-9F65-D391393FC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763" y="1363159"/>
                <a:ext cx="344828" cy="39063"/>
              </a:xfrm>
              <a:custGeom>
                <a:avLst/>
                <a:gdLst>
                  <a:gd name="T0" fmla="*/ 256 w 256"/>
                  <a:gd name="T1" fmla="*/ 29 h 29"/>
                  <a:gd name="T2" fmla="*/ 256 w 256"/>
                  <a:gd name="T3" fmla="*/ 27 h 29"/>
                  <a:gd name="T4" fmla="*/ 0 w 256"/>
                  <a:gd name="T5" fmla="*/ 0 h 29"/>
                  <a:gd name="T6" fmla="*/ 0 w 256"/>
                  <a:gd name="T7" fmla="*/ 0 h 29"/>
                  <a:gd name="T8" fmla="*/ 256 w 256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9">
                    <a:moveTo>
                      <a:pt x="256" y="29"/>
                    </a:moveTo>
                    <a:lnTo>
                      <a:pt x="256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602">
                <a:extLst>
                  <a:ext uri="{FF2B5EF4-FFF2-40B4-BE49-F238E27FC236}">
                    <a16:creationId xmlns:a16="http://schemas.microsoft.com/office/drawing/2014/main" id="{9EDEFB71-FC55-4362-BF72-112150CF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805" y="134160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603">
                <a:extLst>
                  <a:ext uri="{FF2B5EF4-FFF2-40B4-BE49-F238E27FC236}">
                    <a16:creationId xmlns:a16="http://schemas.microsoft.com/office/drawing/2014/main" id="{CB8EC777-2475-4A80-907C-64E16EE9B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805" y="1341608"/>
                <a:ext cx="343481" cy="39063"/>
              </a:xfrm>
              <a:custGeom>
                <a:avLst/>
                <a:gdLst>
                  <a:gd name="T0" fmla="*/ 255 w 255"/>
                  <a:gd name="T1" fmla="*/ 29 h 29"/>
                  <a:gd name="T2" fmla="*/ 255 w 255"/>
                  <a:gd name="T3" fmla="*/ 27 h 29"/>
                  <a:gd name="T4" fmla="*/ 0 w 255"/>
                  <a:gd name="T5" fmla="*/ 0 h 29"/>
                  <a:gd name="T6" fmla="*/ 0 w 255"/>
                  <a:gd name="T7" fmla="*/ 0 h 29"/>
                  <a:gd name="T8" fmla="*/ 255 w 255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29">
                    <a:moveTo>
                      <a:pt x="255" y="29"/>
                    </a:moveTo>
                    <a:lnTo>
                      <a:pt x="255" y="27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55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604">
                <a:extLst>
                  <a:ext uri="{FF2B5EF4-FFF2-40B4-BE49-F238E27FC236}">
                    <a16:creationId xmlns:a16="http://schemas.microsoft.com/office/drawing/2014/main" id="{81E4F879-A20A-4284-B6FD-5AC2C7185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151" y="1320056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605">
                <a:extLst>
                  <a:ext uri="{FF2B5EF4-FFF2-40B4-BE49-F238E27FC236}">
                    <a16:creationId xmlns:a16="http://schemas.microsoft.com/office/drawing/2014/main" id="{15F535B4-3B87-4577-8A9C-CB21BD71B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151" y="1320056"/>
                <a:ext cx="344828" cy="37716"/>
              </a:xfrm>
              <a:custGeom>
                <a:avLst/>
                <a:gdLst>
                  <a:gd name="T0" fmla="*/ 256 w 256"/>
                  <a:gd name="T1" fmla="*/ 28 h 28"/>
                  <a:gd name="T2" fmla="*/ 256 w 256"/>
                  <a:gd name="T3" fmla="*/ 28 h 28"/>
                  <a:gd name="T4" fmla="*/ 0 w 256"/>
                  <a:gd name="T5" fmla="*/ 0 h 28"/>
                  <a:gd name="T6" fmla="*/ 0 w 256"/>
                  <a:gd name="T7" fmla="*/ 1 h 28"/>
                  <a:gd name="T8" fmla="*/ 256 w 256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28">
                    <a:moveTo>
                      <a:pt x="256" y="28"/>
                    </a:moveTo>
                    <a:lnTo>
                      <a:pt x="256" y="28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56" y="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606">
                <a:extLst>
                  <a:ext uri="{FF2B5EF4-FFF2-40B4-BE49-F238E27FC236}">
                    <a16:creationId xmlns:a16="http://schemas.microsoft.com/office/drawing/2014/main" id="{BD6B8C77-C067-460A-8B0C-8DAABF0CC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845" y="1298504"/>
                <a:ext cx="344828" cy="40410"/>
              </a:xfrm>
              <a:custGeom>
                <a:avLst/>
                <a:gdLst>
                  <a:gd name="T0" fmla="*/ 256 w 256"/>
                  <a:gd name="T1" fmla="*/ 30 h 30"/>
                  <a:gd name="T2" fmla="*/ 256 w 256"/>
                  <a:gd name="T3" fmla="*/ 28 h 30"/>
                  <a:gd name="T4" fmla="*/ 1 w 256"/>
                  <a:gd name="T5" fmla="*/ 0 h 30"/>
                  <a:gd name="T6" fmla="*/ 0 w 256"/>
                  <a:gd name="T7" fmla="*/ 1 h 30"/>
                  <a:gd name="T8" fmla="*/ 256 w 25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0">
                    <a:moveTo>
                      <a:pt x="256" y="30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30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Freeform 608">
                <a:extLst>
                  <a:ext uri="{FF2B5EF4-FFF2-40B4-BE49-F238E27FC236}">
                    <a16:creationId xmlns:a16="http://schemas.microsoft.com/office/drawing/2014/main" id="{6A7F21E7-C1B5-4AD2-9637-E33299AA3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845" y="1298504"/>
                <a:ext cx="344828" cy="40410"/>
              </a:xfrm>
              <a:custGeom>
                <a:avLst/>
                <a:gdLst>
                  <a:gd name="T0" fmla="*/ 256 w 256"/>
                  <a:gd name="T1" fmla="*/ 30 h 30"/>
                  <a:gd name="T2" fmla="*/ 256 w 256"/>
                  <a:gd name="T3" fmla="*/ 28 h 30"/>
                  <a:gd name="T4" fmla="*/ 1 w 256"/>
                  <a:gd name="T5" fmla="*/ 0 h 30"/>
                  <a:gd name="T6" fmla="*/ 0 w 256"/>
                  <a:gd name="T7" fmla="*/ 1 h 30"/>
                  <a:gd name="T8" fmla="*/ 256 w 25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30">
                    <a:moveTo>
                      <a:pt x="256" y="30"/>
                    </a:moveTo>
                    <a:lnTo>
                      <a:pt x="256" y="28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56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609">
                <a:extLst>
                  <a:ext uri="{FF2B5EF4-FFF2-40B4-BE49-F238E27FC236}">
                    <a16:creationId xmlns:a16="http://schemas.microsoft.com/office/drawing/2014/main" id="{5A9CE298-2D69-4BE0-A97E-424506B5C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542" y="1285034"/>
                <a:ext cx="278826" cy="30981"/>
              </a:xfrm>
              <a:custGeom>
                <a:avLst/>
                <a:gdLst>
                  <a:gd name="T0" fmla="*/ 207 w 207"/>
                  <a:gd name="T1" fmla="*/ 23 h 23"/>
                  <a:gd name="T2" fmla="*/ 207 w 207"/>
                  <a:gd name="T3" fmla="*/ 22 h 23"/>
                  <a:gd name="T4" fmla="*/ 0 w 207"/>
                  <a:gd name="T5" fmla="*/ 0 h 23"/>
                  <a:gd name="T6" fmla="*/ 0 w 207"/>
                  <a:gd name="T7" fmla="*/ 0 h 23"/>
                  <a:gd name="T8" fmla="*/ 207 w 20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3">
                    <a:moveTo>
                      <a:pt x="207" y="23"/>
                    </a:moveTo>
                    <a:lnTo>
                      <a:pt x="207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07" y="23"/>
                    </a:lnTo>
                    <a:close/>
                  </a:path>
                </a:pathLst>
              </a:custGeom>
              <a:solidFill>
                <a:srgbClr val="5B5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610">
                <a:extLst>
                  <a:ext uri="{FF2B5EF4-FFF2-40B4-BE49-F238E27FC236}">
                    <a16:creationId xmlns:a16="http://schemas.microsoft.com/office/drawing/2014/main" id="{6433B1C5-4C77-4CB3-852C-78B40A9CD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042" y="1918117"/>
                <a:ext cx="327318" cy="304418"/>
              </a:xfrm>
              <a:custGeom>
                <a:avLst/>
                <a:gdLst>
                  <a:gd name="T0" fmla="*/ 112 w 243"/>
                  <a:gd name="T1" fmla="*/ 0 h 226"/>
                  <a:gd name="T2" fmla="*/ 82 w 243"/>
                  <a:gd name="T3" fmla="*/ 4 h 226"/>
                  <a:gd name="T4" fmla="*/ 71 w 243"/>
                  <a:gd name="T5" fmla="*/ 8 h 226"/>
                  <a:gd name="T6" fmla="*/ 51 w 243"/>
                  <a:gd name="T7" fmla="*/ 18 h 226"/>
                  <a:gd name="T8" fmla="*/ 34 w 243"/>
                  <a:gd name="T9" fmla="*/ 31 h 226"/>
                  <a:gd name="T10" fmla="*/ 20 w 243"/>
                  <a:gd name="T11" fmla="*/ 49 h 226"/>
                  <a:gd name="T12" fmla="*/ 9 w 243"/>
                  <a:gd name="T13" fmla="*/ 68 h 226"/>
                  <a:gd name="T14" fmla="*/ 3 w 243"/>
                  <a:gd name="T15" fmla="*/ 88 h 226"/>
                  <a:gd name="T16" fmla="*/ 0 w 243"/>
                  <a:gd name="T17" fmla="*/ 110 h 226"/>
                  <a:gd name="T18" fmla="*/ 1 w 243"/>
                  <a:gd name="T19" fmla="*/ 131 h 226"/>
                  <a:gd name="T20" fmla="*/ 4 w 243"/>
                  <a:gd name="T21" fmla="*/ 143 h 226"/>
                  <a:gd name="T22" fmla="*/ 11 w 243"/>
                  <a:gd name="T23" fmla="*/ 161 h 226"/>
                  <a:gd name="T24" fmla="*/ 31 w 243"/>
                  <a:gd name="T25" fmla="*/ 191 h 226"/>
                  <a:gd name="T26" fmla="*/ 59 w 243"/>
                  <a:gd name="T27" fmla="*/ 212 h 226"/>
                  <a:gd name="T28" fmla="*/ 93 w 243"/>
                  <a:gd name="T29" fmla="*/ 224 h 226"/>
                  <a:gd name="T30" fmla="*/ 112 w 243"/>
                  <a:gd name="T31" fmla="*/ 226 h 226"/>
                  <a:gd name="T32" fmla="*/ 142 w 243"/>
                  <a:gd name="T33" fmla="*/ 222 h 226"/>
                  <a:gd name="T34" fmla="*/ 152 w 243"/>
                  <a:gd name="T35" fmla="*/ 218 h 226"/>
                  <a:gd name="T36" fmla="*/ 171 w 243"/>
                  <a:gd name="T37" fmla="*/ 208 h 226"/>
                  <a:gd name="T38" fmla="*/ 189 w 243"/>
                  <a:gd name="T39" fmla="*/ 196 h 226"/>
                  <a:gd name="T40" fmla="*/ 202 w 243"/>
                  <a:gd name="T41" fmla="*/ 181 h 226"/>
                  <a:gd name="T42" fmla="*/ 213 w 243"/>
                  <a:gd name="T43" fmla="*/ 164 h 226"/>
                  <a:gd name="T44" fmla="*/ 220 w 243"/>
                  <a:gd name="T45" fmla="*/ 145 h 226"/>
                  <a:gd name="T46" fmla="*/ 224 w 243"/>
                  <a:gd name="T47" fmla="*/ 124 h 226"/>
                  <a:gd name="T48" fmla="*/ 224 w 243"/>
                  <a:gd name="T49" fmla="*/ 103 h 226"/>
                  <a:gd name="T50" fmla="*/ 236 w 243"/>
                  <a:gd name="T51" fmla="*/ 88 h 226"/>
                  <a:gd name="T52" fmla="*/ 239 w 243"/>
                  <a:gd name="T53" fmla="*/ 87 h 226"/>
                  <a:gd name="T54" fmla="*/ 243 w 243"/>
                  <a:gd name="T55" fmla="*/ 81 h 226"/>
                  <a:gd name="T56" fmla="*/ 240 w 243"/>
                  <a:gd name="T57" fmla="*/ 70 h 226"/>
                  <a:gd name="T58" fmla="*/ 239 w 243"/>
                  <a:gd name="T59" fmla="*/ 68 h 226"/>
                  <a:gd name="T60" fmla="*/ 235 w 243"/>
                  <a:gd name="T61" fmla="*/ 64 h 226"/>
                  <a:gd name="T62" fmla="*/ 232 w 243"/>
                  <a:gd name="T63" fmla="*/ 64 h 226"/>
                  <a:gd name="T64" fmla="*/ 216 w 243"/>
                  <a:gd name="T65" fmla="*/ 68 h 226"/>
                  <a:gd name="T66" fmla="*/ 208 w 243"/>
                  <a:gd name="T67" fmla="*/ 53 h 226"/>
                  <a:gd name="T68" fmla="*/ 186 w 243"/>
                  <a:gd name="T69" fmla="*/ 29 h 226"/>
                  <a:gd name="T70" fmla="*/ 159 w 243"/>
                  <a:gd name="T71" fmla="*/ 11 h 226"/>
                  <a:gd name="T72" fmla="*/ 128 w 243"/>
                  <a:gd name="T73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3" h="226">
                    <a:moveTo>
                      <a:pt x="112" y="0"/>
                    </a:moveTo>
                    <a:lnTo>
                      <a:pt x="112" y="0"/>
                    </a:lnTo>
                    <a:lnTo>
                      <a:pt x="97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71" y="8"/>
                    </a:lnTo>
                    <a:lnTo>
                      <a:pt x="61" y="12"/>
                    </a:lnTo>
                    <a:lnTo>
                      <a:pt x="51" y="18"/>
                    </a:lnTo>
                    <a:lnTo>
                      <a:pt x="42" y="24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9"/>
                    </a:lnTo>
                    <a:lnTo>
                      <a:pt x="13" y="57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8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7" y="153"/>
                    </a:lnTo>
                    <a:lnTo>
                      <a:pt x="11" y="161"/>
                    </a:lnTo>
                    <a:lnTo>
                      <a:pt x="19" y="177"/>
                    </a:lnTo>
                    <a:lnTo>
                      <a:pt x="31" y="191"/>
                    </a:lnTo>
                    <a:lnTo>
                      <a:pt x="44" y="203"/>
                    </a:lnTo>
                    <a:lnTo>
                      <a:pt x="59" y="212"/>
                    </a:lnTo>
                    <a:lnTo>
                      <a:pt x="76" y="220"/>
                    </a:lnTo>
                    <a:lnTo>
                      <a:pt x="93" y="224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27" y="224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52" y="218"/>
                    </a:lnTo>
                    <a:lnTo>
                      <a:pt x="162" y="213"/>
                    </a:lnTo>
                    <a:lnTo>
                      <a:pt x="171" y="208"/>
                    </a:lnTo>
                    <a:lnTo>
                      <a:pt x="181" y="203"/>
                    </a:lnTo>
                    <a:lnTo>
                      <a:pt x="189" y="196"/>
                    </a:lnTo>
                    <a:lnTo>
                      <a:pt x="196" y="189"/>
                    </a:lnTo>
                    <a:lnTo>
                      <a:pt x="202" y="181"/>
                    </a:lnTo>
                    <a:lnTo>
                      <a:pt x="208" y="172"/>
                    </a:lnTo>
                    <a:lnTo>
                      <a:pt x="213" y="164"/>
                    </a:lnTo>
                    <a:lnTo>
                      <a:pt x="217" y="154"/>
                    </a:lnTo>
                    <a:lnTo>
                      <a:pt x="220" y="145"/>
                    </a:lnTo>
                    <a:lnTo>
                      <a:pt x="223" y="134"/>
                    </a:lnTo>
                    <a:lnTo>
                      <a:pt x="224" y="124"/>
                    </a:lnTo>
                    <a:lnTo>
                      <a:pt x="225" y="114"/>
                    </a:lnTo>
                    <a:lnTo>
                      <a:pt x="224" y="103"/>
                    </a:lnTo>
                    <a:lnTo>
                      <a:pt x="223" y="92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9" y="87"/>
                    </a:lnTo>
                    <a:lnTo>
                      <a:pt x="242" y="84"/>
                    </a:lnTo>
                    <a:lnTo>
                      <a:pt x="243" y="81"/>
                    </a:lnTo>
                    <a:lnTo>
                      <a:pt x="242" y="77"/>
                    </a:lnTo>
                    <a:lnTo>
                      <a:pt x="240" y="70"/>
                    </a:lnTo>
                    <a:lnTo>
                      <a:pt x="240" y="70"/>
                    </a:lnTo>
                    <a:lnTo>
                      <a:pt x="239" y="68"/>
                    </a:lnTo>
                    <a:lnTo>
                      <a:pt x="238" y="65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4"/>
                    </a:lnTo>
                    <a:lnTo>
                      <a:pt x="229" y="64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08" y="53"/>
                    </a:lnTo>
                    <a:lnTo>
                      <a:pt x="198" y="39"/>
                    </a:lnTo>
                    <a:lnTo>
                      <a:pt x="186" y="29"/>
                    </a:lnTo>
                    <a:lnTo>
                      <a:pt x="174" y="19"/>
                    </a:lnTo>
                    <a:lnTo>
                      <a:pt x="159" y="11"/>
                    </a:lnTo>
                    <a:lnTo>
                      <a:pt x="144" y="6"/>
                    </a:lnTo>
                    <a:lnTo>
                      <a:pt x="128" y="2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611">
                <a:extLst>
                  <a:ext uri="{FF2B5EF4-FFF2-40B4-BE49-F238E27FC236}">
                    <a16:creationId xmlns:a16="http://schemas.microsoft.com/office/drawing/2014/main" id="{06EC5E70-DCAE-49D6-A09B-9A130C2EE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8042" y="1918117"/>
                <a:ext cx="327318" cy="304418"/>
              </a:xfrm>
              <a:custGeom>
                <a:avLst/>
                <a:gdLst>
                  <a:gd name="T0" fmla="*/ 112 w 243"/>
                  <a:gd name="T1" fmla="*/ 0 h 226"/>
                  <a:gd name="T2" fmla="*/ 82 w 243"/>
                  <a:gd name="T3" fmla="*/ 4 h 226"/>
                  <a:gd name="T4" fmla="*/ 71 w 243"/>
                  <a:gd name="T5" fmla="*/ 8 h 226"/>
                  <a:gd name="T6" fmla="*/ 51 w 243"/>
                  <a:gd name="T7" fmla="*/ 18 h 226"/>
                  <a:gd name="T8" fmla="*/ 34 w 243"/>
                  <a:gd name="T9" fmla="*/ 31 h 226"/>
                  <a:gd name="T10" fmla="*/ 20 w 243"/>
                  <a:gd name="T11" fmla="*/ 49 h 226"/>
                  <a:gd name="T12" fmla="*/ 9 w 243"/>
                  <a:gd name="T13" fmla="*/ 68 h 226"/>
                  <a:gd name="T14" fmla="*/ 3 w 243"/>
                  <a:gd name="T15" fmla="*/ 88 h 226"/>
                  <a:gd name="T16" fmla="*/ 0 w 243"/>
                  <a:gd name="T17" fmla="*/ 110 h 226"/>
                  <a:gd name="T18" fmla="*/ 1 w 243"/>
                  <a:gd name="T19" fmla="*/ 131 h 226"/>
                  <a:gd name="T20" fmla="*/ 4 w 243"/>
                  <a:gd name="T21" fmla="*/ 143 h 226"/>
                  <a:gd name="T22" fmla="*/ 11 w 243"/>
                  <a:gd name="T23" fmla="*/ 161 h 226"/>
                  <a:gd name="T24" fmla="*/ 31 w 243"/>
                  <a:gd name="T25" fmla="*/ 191 h 226"/>
                  <a:gd name="T26" fmla="*/ 59 w 243"/>
                  <a:gd name="T27" fmla="*/ 212 h 226"/>
                  <a:gd name="T28" fmla="*/ 93 w 243"/>
                  <a:gd name="T29" fmla="*/ 224 h 226"/>
                  <a:gd name="T30" fmla="*/ 112 w 243"/>
                  <a:gd name="T31" fmla="*/ 226 h 226"/>
                  <a:gd name="T32" fmla="*/ 142 w 243"/>
                  <a:gd name="T33" fmla="*/ 222 h 226"/>
                  <a:gd name="T34" fmla="*/ 152 w 243"/>
                  <a:gd name="T35" fmla="*/ 218 h 226"/>
                  <a:gd name="T36" fmla="*/ 171 w 243"/>
                  <a:gd name="T37" fmla="*/ 208 h 226"/>
                  <a:gd name="T38" fmla="*/ 189 w 243"/>
                  <a:gd name="T39" fmla="*/ 196 h 226"/>
                  <a:gd name="T40" fmla="*/ 202 w 243"/>
                  <a:gd name="T41" fmla="*/ 181 h 226"/>
                  <a:gd name="T42" fmla="*/ 213 w 243"/>
                  <a:gd name="T43" fmla="*/ 164 h 226"/>
                  <a:gd name="T44" fmla="*/ 220 w 243"/>
                  <a:gd name="T45" fmla="*/ 145 h 226"/>
                  <a:gd name="T46" fmla="*/ 224 w 243"/>
                  <a:gd name="T47" fmla="*/ 124 h 226"/>
                  <a:gd name="T48" fmla="*/ 224 w 243"/>
                  <a:gd name="T49" fmla="*/ 103 h 226"/>
                  <a:gd name="T50" fmla="*/ 236 w 243"/>
                  <a:gd name="T51" fmla="*/ 88 h 226"/>
                  <a:gd name="T52" fmla="*/ 239 w 243"/>
                  <a:gd name="T53" fmla="*/ 87 h 226"/>
                  <a:gd name="T54" fmla="*/ 243 w 243"/>
                  <a:gd name="T55" fmla="*/ 81 h 226"/>
                  <a:gd name="T56" fmla="*/ 240 w 243"/>
                  <a:gd name="T57" fmla="*/ 70 h 226"/>
                  <a:gd name="T58" fmla="*/ 239 w 243"/>
                  <a:gd name="T59" fmla="*/ 68 h 226"/>
                  <a:gd name="T60" fmla="*/ 235 w 243"/>
                  <a:gd name="T61" fmla="*/ 64 h 226"/>
                  <a:gd name="T62" fmla="*/ 232 w 243"/>
                  <a:gd name="T63" fmla="*/ 64 h 226"/>
                  <a:gd name="T64" fmla="*/ 216 w 243"/>
                  <a:gd name="T65" fmla="*/ 68 h 226"/>
                  <a:gd name="T66" fmla="*/ 208 w 243"/>
                  <a:gd name="T67" fmla="*/ 53 h 226"/>
                  <a:gd name="T68" fmla="*/ 186 w 243"/>
                  <a:gd name="T69" fmla="*/ 29 h 226"/>
                  <a:gd name="T70" fmla="*/ 159 w 243"/>
                  <a:gd name="T71" fmla="*/ 11 h 226"/>
                  <a:gd name="T72" fmla="*/ 128 w 243"/>
                  <a:gd name="T73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3" h="226">
                    <a:moveTo>
                      <a:pt x="112" y="0"/>
                    </a:moveTo>
                    <a:lnTo>
                      <a:pt x="112" y="0"/>
                    </a:lnTo>
                    <a:lnTo>
                      <a:pt x="97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71" y="8"/>
                    </a:lnTo>
                    <a:lnTo>
                      <a:pt x="61" y="12"/>
                    </a:lnTo>
                    <a:lnTo>
                      <a:pt x="51" y="18"/>
                    </a:lnTo>
                    <a:lnTo>
                      <a:pt x="42" y="24"/>
                    </a:lnTo>
                    <a:lnTo>
                      <a:pt x="34" y="31"/>
                    </a:lnTo>
                    <a:lnTo>
                      <a:pt x="27" y="39"/>
                    </a:lnTo>
                    <a:lnTo>
                      <a:pt x="20" y="49"/>
                    </a:lnTo>
                    <a:lnTo>
                      <a:pt x="13" y="57"/>
                    </a:lnTo>
                    <a:lnTo>
                      <a:pt x="9" y="68"/>
                    </a:lnTo>
                    <a:lnTo>
                      <a:pt x="5" y="77"/>
                    </a:lnTo>
                    <a:lnTo>
                      <a:pt x="3" y="88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7" y="153"/>
                    </a:lnTo>
                    <a:lnTo>
                      <a:pt x="11" y="161"/>
                    </a:lnTo>
                    <a:lnTo>
                      <a:pt x="19" y="177"/>
                    </a:lnTo>
                    <a:lnTo>
                      <a:pt x="31" y="191"/>
                    </a:lnTo>
                    <a:lnTo>
                      <a:pt x="44" y="203"/>
                    </a:lnTo>
                    <a:lnTo>
                      <a:pt x="59" y="212"/>
                    </a:lnTo>
                    <a:lnTo>
                      <a:pt x="76" y="220"/>
                    </a:lnTo>
                    <a:lnTo>
                      <a:pt x="93" y="224"/>
                    </a:lnTo>
                    <a:lnTo>
                      <a:pt x="112" y="226"/>
                    </a:lnTo>
                    <a:lnTo>
                      <a:pt x="112" y="226"/>
                    </a:lnTo>
                    <a:lnTo>
                      <a:pt x="127" y="224"/>
                    </a:lnTo>
                    <a:lnTo>
                      <a:pt x="142" y="222"/>
                    </a:lnTo>
                    <a:lnTo>
                      <a:pt x="142" y="222"/>
                    </a:lnTo>
                    <a:lnTo>
                      <a:pt x="152" y="218"/>
                    </a:lnTo>
                    <a:lnTo>
                      <a:pt x="162" y="213"/>
                    </a:lnTo>
                    <a:lnTo>
                      <a:pt x="171" y="208"/>
                    </a:lnTo>
                    <a:lnTo>
                      <a:pt x="181" y="203"/>
                    </a:lnTo>
                    <a:lnTo>
                      <a:pt x="189" y="196"/>
                    </a:lnTo>
                    <a:lnTo>
                      <a:pt x="196" y="189"/>
                    </a:lnTo>
                    <a:lnTo>
                      <a:pt x="202" y="181"/>
                    </a:lnTo>
                    <a:lnTo>
                      <a:pt x="208" y="172"/>
                    </a:lnTo>
                    <a:lnTo>
                      <a:pt x="213" y="164"/>
                    </a:lnTo>
                    <a:lnTo>
                      <a:pt x="217" y="154"/>
                    </a:lnTo>
                    <a:lnTo>
                      <a:pt x="220" y="145"/>
                    </a:lnTo>
                    <a:lnTo>
                      <a:pt x="223" y="134"/>
                    </a:lnTo>
                    <a:lnTo>
                      <a:pt x="224" y="124"/>
                    </a:lnTo>
                    <a:lnTo>
                      <a:pt x="225" y="114"/>
                    </a:lnTo>
                    <a:lnTo>
                      <a:pt x="224" y="103"/>
                    </a:lnTo>
                    <a:lnTo>
                      <a:pt x="223" y="92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9" y="87"/>
                    </a:lnTo>
                    <a:lnTo>
                      <a:pt x="242" y="84"/>
                    </a:lnTo>
                    <a:lnTo>
                      <a:pt x="243" y="81"/>
                    </a:lnTo>
                    <a:lnTo>
                      <a:pt x="242" y="77"/>
                    </a:lnTo>
                    <a:lnTo>
                      <a:pt x="240" y="70"/>
                    </a:lnTo>
                    <a:lnTo>
                      <a:pt x="240" y="70"/>
                    </a:lnTo>
                    <a:lnTo>
                      <a:pt x="239" y="68"/>
                    </a:lnTo>
                    <a:lnTo>
                      <a:pt x="238" y="65"/>
                    </a:lnTo>
                    <a:lnTo>
                      <a:pt x="235" y="64"/>
                    </a:lnTo>
                    <a:lnTo>
                      <a:pt x="232" y="64"/>
                    </a:lnTo>
                    <a:lnTo>
                      <a:pt x="232" y="64"/>
                    </a:lnTo>
                    <a:lnTo>
                      <a:pt x="229" y="64"/>
                    </a:lnTo>
                    <a:lnTo>
                      <a:pt x="216" y="68"/>
                    </a:lnTo>
                    <a:lnTo>
                      <a:pt x="216" y="68"/>
                    </a:lnTo>
                    <a:lnTo>
                      <a:pt x="208" y="53"/>
                    </a:lnTo>
                    <a:lnTo>
                      <a:pt x="198" y="39"/>
                    </a:lnTo>
                    <a:lnTo>
                      <a:pt x="186" y="29"/>
                    </a:lnTo>
                    <a:lnTo>
                      <a:pt x="174" y="19"/>
                    </a:lnTo>
                    <a:lnTo>
                      <a:pt x="159" y="11"/>
                    </a:lnTo>
                    <a:lnTo>
                      <a:pt x="144" y="6"/>
                    </a:lnTo>
                    <a:lnTo>
                      <a:pt x="128" y="2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612">
                <a:extLst>
                  <a:ext uri="{FF2B5EF4-FFF2-40B4-BE49-F238E27FC236}">
                    <a16:creationId xmlns:a16="http://schemas.microsoft.com/office/drawing/2014/main" id="{58D5F673-A42B-47AD-A3C6-1942EF085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043" y="1931587"/>
                <a:ext cx="301724" cy="303072"/>
              </a:xfrm>
              <a:custGeom>
                <a:avLst/>
                <a:gdLst>
                  <a:gd name="T0" fmla="*/ 220 w 224"/>
                  <a:gd name="T1" fmla="*/ 82 h 225"/>
                  <a:gd name="T2" fmla="*/ 224 w 224"/>
                  <a:gd name="T3" fmla="*/ 105 h 225"/>
                  <a:gd name="T4" fmla="*/ 224 w 224"/>
                  <a:gd name="T5" fmla="*/ 127 h 225"/>
                  <a:gd name="T6" fmla="*/ 218 w 224"/>
                  <a:gd name="T7" fmla="*/ 148 h 225"/>
                  <a:gd name="T8" fmla="*/ 210 w 224"/>
                  <a:gd name="T9" fmla="*/ 168 h 225"/>
                  <a:gd name="T10" fmla="*/ 197 w 224"/>
                  <a:gd name="T11" fmla="*/ 186 h 225"/>
                  <a:gd name="T12" fmla="*/ 182 w 224"/>
                  <a:gd name="T13" fmla="*/ 201 h 225"/>
                  <a:gd name="T14" fmla="*/ 163 w 224"/>
                  <a:gd name="T15" fmla="*/ 213 h 225"/>
                  <a:gd name="T16" fmla="*/ 141 w 224"/>
                  <a:gd name="T17" fmla="*/ 221 h 225"/>
                  <a:gd name="T18" fmla="*/ 130 w 224"/>
                  <a:gd name="T19" fmla="*/ 224 h 225"/>
                  <a:gd name="T20" fmla="*/ 108 w 224"/>
                  <a:gd name="T21" fmla="*/ 225 h 225"/>
                  <a:gd name="T22" fmla="*/ 86 w 224"/>
                  <a:gd name="T23" fmla="*/ 222 h 225"/>
                  <a:gd name="T24" fmla="*/ 66 w 224"/>
                  <a:gd name="T25" fmla="*/ 216 h 225"/>
                  <a:gd name="T26" fmla="*/ 47 w 224"/>
                  <a:gd name="T27" fmla="*/ 205 h 225"/>
                  <a:gd name="T28" fmla="*/ 31 w 224"/>
                  <a:gd name="T29" fmla="*/ 190 h 225"/>
                  <a:gd name="T30" fmla="*/ 17 w 224"/>
                  <a:gd name="T31" fmla="*/ 174 h 225"/>
                  <a:gd name="T32" fmla="*/ 6 w 224"/>
                  <a:gd name="T33" fmla="*/ 154 h 225"/>
                  <a:gd name="T34" fmla="*/ 4 w 224"/>
                  <a:gd name="T35" fmla="*/ 143 h 225"/>
                  <a:gd name="T36" fmla="*/ 0 w 224"/>
                  <a:gd name="T37" fmla="*/ 120 h 225"/>
                  <a:gd name="T38" fmla="*/ 0 w 224"/>
                  <a:gd name="T39" fmla="*/ 98 h 225"/>
                  <a:gd name="T40" fmla="*/ 5 w 224"/>
                  <a:gd name="T41" fmla="*/ 77 h 225"/>
                  <a:gd name="T42" fmla="*/ 13 w 224"/>
                  <a:gd name="T43" fmla="*/ 56 h 225"/>
                  <a:gd name="T44" fmla="*/ 27 w 224"/>
                  <a:gd name="T45" fmla="*/ 39 h 225"/>
                  <a:gd name="T46" fmla="*/ 41 w 224"/>
                  <a:gd name="T47" fmla="*/ 24 h 225"/>
                  <a:gd name="T48" fmla="*/ 60 w 224"/>
                  <a:gd name="T49" fmla="*/ 12 h 225"/>
                  <a:gd name="T50" fmla="*/ 82 w 224"/>
                  <a:gd name="T51" fmla="*/ 4 h 225"/>
                  <a:gd name="T52" fmla="*/ 93 w 224"/>
                  <a:gd name="T53" fmla="*/ 1 h 225"/>
                  <a:gd name="T54" fmla="*/ 116 w 224"/>
                  <a:gd name="T55" fmla="*/ 0 h 225"/>
                  <a:gd name="T56" fmla="*/ 137 w 224"/>
                  <a:gd name="T57" fmla="*/ 2 h 225"/>
                  <a:gd name="T58" fmla="*/ 157 w 224"/>
                  <a:gd name="T59" fmla="*/ 9 h 225"/>
                  <a:gd name="T60" fmla="*/ 176 w 224"/>
                  <a:gd name="T61" fmla="*/ 20 h 225"/>
                  <a:gd name="T62" fmla="*/ 193 w 224"/>
                  <a:gd name="T63" fmla="*/ 33 h 225"/>
                  <a:gd name="T64" fmla="*/ 206 w 224"/>
                  <a:gd name="T65" fmla="*/ 51 h 225"/>
                  <a:gd name="T66" fmla="*/ 217 w 224"/>
                  <a:gd name="T67" fmla="*/ 71 h 225"/>
                  <a:gd name="T68" fmla="*/ 220 w 224"/>
                  <a:gd name="T69" fmla="*/ 8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4" h="225">
                    <a:moveTo>
                      <a:pt x="220" y="82"/>
                    </a:moveTo>
                    <a:lnTo>
                      <a:pt x="220" y="82"/>
                    </a:lnTo>
                    <a:lnTo>
                      <a:pt x="222" y="93"/>
                    </a:lnTo>
                    <a:lnTo>
                      <a:pt x="224" y="105"/>
                    </a:lnTo>
                    <a:lnTo>
                      <a:pt x="224" y="116"/>
                    </a:lnTo>
                    <a:lnTo>
                      <a:pt x="224" y="127"/>
                    </a:lnTo>
                    <a:lnTo>
                      <a:pt x="221" y="137"/>
                    </a:lnTo>
                    <a:lnTo>
                      <a:pt x="218" y="148"/>
                    </a:lnTo>
                    <a:lnTo>
                      <a:pt x="214" y="158"/>
                    </a:lnTo>
                    <a:lnTo>
                      <a:pt x="210" y="168"/>
                    </a:lnTo>
                    <a:lnTo>
                      <a:pt x="203" y="176"/>
                    </a:lnTo>
                    <a:lnTo>
                      <a:pt x="197" y="186"/>
                    </a:lnTo>
                    <a:lnTo>
                      <a:pt x="190" y="194"/>
                    </a:lnTo>
                    <a:lnTo>
                      <a:pt x="182" y="201"/>
                    </a:lnTo>
                    <a:lnTo>
                      <a:pt x="172" y="208"/>
                    </a:lnTo>
                    <a:lnTo>
                      <a:pt x="163" y="213"/>
                    </a:lnTo>
                    <a:lnTo>
                      <a:pt x="152" y="217"/>
                    </a:lnTo>
                    <a:lnTo>
                      <a:pt x="141" y="221"/>
                    </a:lnTo>
                    <a:lnTo>
                      <a:pt x="141" y="221"/>
                    </a:lnTo>
                    <a:lnTo>
                      <a:pt x="130" y="224"/>
                    </a:lnTo>
                    <a:lnTo>
                      <a:pt x="120" y="225"/>
                    </a:lnTo>
                    <a:lnTo>
                      <a:pt x="108" y="225"/>
                    </a:lnTo>
                    <a:lnTo>
                      <a:pt x="97" y="224"/>
                    </a:lnTo>
                    <a:lnTo>
                      <a:pt x="86" y="222"/>
                    </a:lnTo>
                    <a:lnTo>
                      <a:pt x="75" y="220"/>
                    </a:lnTo>
                    <a:lnTo>
                      <a:pt x="66" y="216"/>
                    </a:lnTo>
                    <a:lnTo>
                      <a:pt x="56" y="210"/>
                    </a:lnTo>
                    <a:lnTo>
                      <a:pt x="47" y="205"/>
                    </a:lnTo>
                    <a:lnTo>
                      <a:pt x="39" y="198"/>
                    </a:lnTo>
                    <a:lnTo>
                      <a:pt x="31" y="190"/>
                    </a:lnTo>
                    <a:lnTo>
                      <a:pt x="24" y="182"/>
                    </a:lnTo>
                    <a:lnTo>
                      <a:pt x="17" y="174"/>
                    </a:lnTo>
                    <a:lnTo>
                      <a:pt x="12" y="163"/>
                    </a:lnTo>
                    <a:lnTo>
                      <a:pt x="6" y="154"/>
                    </a:lnTo>
                    <a:lnTo>
                      <a:pt x="4" y="143"/>
                    </a:lnTo>
                    <a:lnTo>
                      <a:pt x="4" y="143"/>
                    </a:lnTo>
                    <a:lnTo>
                      <a:pt x="1" y="131"/>
                    </a:lnTo>
                    <a:lnTo>
                      <a:pt x="0" y="120"/>
                    </a:lnTo>
                    <a:lnTo>
                      <a:pt x="0" y="109"/>
                    </a:lnTo>
                    <a:lnTo>
                      <a:pt x="0" y="98"/>
                    </a:lnTo>
                    <a:lnTo>
                      <a:pt x="2" y="87"/>
                    </a:lnTo>
                    <a:lnTo>
                      <a:pt x="5" y="77"/>
                    </a:lnTo>
                    <a:lnTo>
                      <a:pt x="9" y="66"/>
                    </a:lnTo>
                    <a:lnTo>
                      <a:pt x="13" y="56"/>
                    </a:lnTo>
                    <a:lnTo>
                      <a:pt x="20" y="48"/>
                    </a:lnTo>
                    <a:lnTo>
                      <a:pt x="27" y="39"/>
                    </a:lnTo>
                    <a:lnTo>
                      <a:pt x="33" y="31"/>
                    </a:lnTo>
                    <a:lnTo>
                      <a:pt x="41" y="24"/>
                    </a:lnTo>
                    <a:lnTo>
                      <a:pt x="51" y="17"/>
                    </a:lnTo>
                    <a:lnTo>
                      <a:pt x="60" y="12"/>
                    </a:lnTo>
                    <a:lnTo>
                      <a:pt x="71" y="8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93" y="1"/>
                    </a:lnTo>
                    <a:lnTo>
                      <a:pt x="103" y="0"/>
                    </a:lnTo>
                    <a:lnTo>
                      <a:pt x="116" y="0"/>
                    </a:lnTo>
                    <a:lnTo>
                      <a:pt x="126" y="1"/>
                    </a:lnTo>
                    <a:lnTo>
                      <a:pt x="137" y="2"/>
                    </a:lnTo>
                    <a:lnTo>
                      <a:pt x="147" y="5"/>
                    </a:lnTo>
                    <a:lnTo>
                      <a:pt x="157" y="9"/>
                    </a:lnTo>
                    <a:lnTo>
                      <a:pt x="167" y="14"/>
                    </a:lnTo>
                    <a:lnTo>
                      <a:pt x="176" y="20"/>
                    </a:lnTo>
                    <a:lnTo>
                      <a:pt x="184" y="27"/>
                    </a:lnTo>
                    <a:lnTo>
                      <a:pt x="193" y="33"/>
                    </a:lnTo>
                    <a:lnTo>
                      <a:pt x="199" y="43"/>
                    </a:lnTo>
                    <a:lnTo>
                      <a:pt x="206" y="51"/>
                    </a:lnTo>
                    <a:lnTo>
                      <a:pt x="211" y="60"/>
                    </a:lnTo>
                    <a:lnTo>
                      <a:pt x="217" y="71"/>
                    </a:lnTo>
                    <a:lnTo>
                      <a:pt x="220" y="82"/>
                    </a:lnTo>
                    <a:lnTo>
                      <a:pt x="22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613">
                <a:extLst>
                  <a:ext uri="{FF2B5EF4-FFF2-40B4-BE49-F238E27FC236}">
                    <a16:creationId xmlns:a16="http://schemas.microsoft.com/office/drawing/2014/main" id="{9576387F-B7DE-4DE2-9166-16D8B3EF8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125" y="1939669"/>
                <a:ext cx="284214" cy="285561"/>
              </a:xfrm>
              <a:custGeom>
                <a:avLst/>
                <a:gdLst>
                  <a:gd name="T0" fmla="*/ 207 w 211"/>
                  <a:gd name="T1" fmla="*/ 77 h 212"/>
                  <a:gd name="T2" fmla="*/ 211 w 211"/>
                  <a:gd name="T3" fmla="*/ 99 h 212"/>
                  <a:gd name="T4" fmla="*/ 211 w 211"/>
                  <a:gd name="T5" fmla="*/ 121 h 212"/>
                  <a:gd name="T6" fmla="*/ 205 w 211"/>
                  <a:gd name="T7" fmla="*/ 139 h 212"/>
                  <a:gd name="T8" fmla="*/ 197 w 211"/>
                  <a:gd name="T9" fmla="*/ 158 h 212"/>
                  <a:gd name="T10" fmla="*/ 187 w 211"/>
                  <a:gd name="T11" fmla="*/ 175 h 212"/>
                  <a:gd name="T12" fmla="*/ 172 w 211"/>
                  <a:gd name="T13" fmla="*/ 189 h 212"/>
                  <a:gd name="T14" fmla="*/ 154 w 211"/>
                  <a:gd name="T15" fmla="*/ 200 h 212"/>
                  <a:gd name="T16" fmla="*/ 134 w 211"/>
                  <a:gd name="T17" fmla="*/ 208 h 212"/>
                  <a:gd name="T18" fmla="*/ 123 w 211"/>
                  <a:gd name="T19" fmla="*/ 211 h 212"/>
                  <a:gd name="T20" fmla="*/ 103 w 211"/>
                  <a:gd name="T21" fmla="*/ 212 h 212"/>
                  <a:gd name="T22" fmla="*/ 81 w 211"/>
                  <a:gd name="T23" fmla="*/ 210 h 212"/>
                  <a:gd name="T24" fmla="*/ 62 w 211"/>
                  <a:gd name="T25" fmla="*/ 203 h 212"/>
                  <a:gd name="T26" fmla="*/ 45 w 211"/>
                  <a:gd name="T27" fmla="*/ 193 h 212"/>
                  <a:gd name="T28" fmla="*/ 30 w 211"/>
                  <a:gd name="T29" fmla="*/ 180 h 212"/>
                  <a:gd name="T30" fmla="*/ 16 w 211"/>
                  <a:gd name="T31" fmla="*/ 164 h 212"/>
                  <a:gd name="T32" fmla="*/ 7 w 211"/>
                  <a:gd name="T33" fmla="*/ 145 h 212"/>
                  <a:gd name="T34" fmla="*/ 3 w 211"/>
                  <a:gd name="T35" fmla="*/ 134 h 212"/>
                  <a:gd name="T36" fmla="*/ 0 w 211"/>
                  <a:gd name="T37" fmla="*/ 114 h 212"/>
                  <a:gd name="T38" fmla="*/ 0 w 211"/>
                  <a:gd name="T39" fmla="*/ 92 h 212"/>
                  <a:gd name="T40" fmla="*/ 6 w 211"/>
                  <a:gd name="T41" fmla="*/ 73 h 212"/>
                  <a:gd name="T42" fmla="*/ 14 w 211"/>
                  <a:gd name="T43" fmla="*/ 54 h 212"/>
                  <a:gd name="T44" fmla="*/ 25 w 211"/>
                  <a:gd name="T45" fmla="*/ 37 h 212"/>
                  <a:gd name="T46" fmla="*/ 39 w 211"/>
                  <a:gd name="T47" fmla="*/ 23 h 212"/>
                  <a:gd name="T48" fmla="*/ 57 w 211"/>
                  <a:gd name="T49" fmla="*/ 13 h 212"/>
                  <a:gd name="T50" fmla="*/ 77 w 211"/>
                  <a:gd name="T51" fmla="*/ 4 h 212"/>
                  <a:gd name="T52" fmla="*/ 88 w 211"/>
                  <a:gd name="T53" fmla="*/ 2 h 212"/>
                  <a:gd name="T54" fmla="*/ 108 w 211"/>
                  <a:gd name="T55" fmla="*/ 0 h 212"/>
                  <a:gd name="T56" fmla="*/ 130 w 211"/>
                  <a:gd name="T57" fmla="*/ 3 h 212"/>
                  <a:gd name="T58" fmla="*/ 149 w 211"/>
                  <a:gd name="T59" fmla="*/ 10 h 212"/>
                  <a:gd name="T60" fmla="*/ 166 w 211"/>
                  <a:gd name="T61" fmla="*/ 19 h 212"/>
                  <a:gd name="T62" fmla="*/ 181 w 211"/>
                  <a:gd name="T63" fmla="*/ 33 h 212"/>
                  <a:gd name="T64" fmla="*/ 195 w 211"/>
                  <a:gd name="T65" fmla="*/ 49 h 212"/>
                  <a:gd name="T66" fmla="*/ 204 w 211"/>
                  <a:gd name="T67" fmla="*/ 68 h 212"/>
                  <a:gd name="T68" fmla="*/ 207 w 211"/>
                  <a:gd name="T69" fmla="*/ 7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1" h="212">
                    <a:moveTo>
                      <a:pt x="207" y="77"/>
                    </a:moveTo>
                    <a:lnTo>
                      <a:pt x="207" y="77"/>
                    </a:lnTo>
                    <a:lnTo>
                      <a:pt x="210" y="88"/>
                    </a:lnTo>
                    <a:lnTo>
                      <a:pt x="211" y="99"/>
                    </a:lnTo>
                    <a:lnTo>
                      <a:pt x="211" y="110"/>
                    </a:lnTo>
                    <a:lnTo>
                      <a:pt x="211" y="121"/>
                    </a:lnTo>
                    <a:lnTo>
                      <a:pt x="208" y="130"/>
                    </a:lnTo>
                    <a:lnTo>
                      <a:pt x="205" y="139"/>
                    </a:lnTo>
                    <a:lnTo>
                      <a:pt x="203" y="149"/>
                    </a:lnTo>
                    <a:lnTo>
                      <a:pt x="197" y="158"/>
                    </a:lnTo>
                    <a:lnTo>
                      <a:pt x="192" y="166"/>
                    </a:lnTo>
                    <a:lnTo>
                      <a:pt x="187" y="175"/>
                    </a:lnTo>
                    <a:lnTo>
                      <a:pt x="178" y="183"/>
                    </a:lnTo>
                    <a:lnTo>
                      <a:pt x="172" y="189"/>
                    </a:lnTo>
                    <a:lnTo>
                      <a:pt x="162" y="195"/>
                    </a:lnTo>
                    <a:lnTo>
                      <a:pt x="154" y="200"/>
                    </a:lnTo>
                    <a:lnTo>
                      <a:pt x="145" y="204"/>
                    </a:lnTo>
                    <a:lnTo>
                      <a:pt x="134" y="208"/>
                    </a:lnTo>
                    <a:lnTo>
                      <a:pt x="134" y="208"/>
                    </a:lnTo>
                    <a:lnTo>
                      <a:pt x="123" y="211"/>
                    </a:lnTo>
                    <a:lnTo>
                      <a:pt x="112" y="212"/>
                    </a:lnTo>
                    <a:lnTo>
                      <a:pt x="103" y="212"/>
                    </a:lnTo>
                    <a:lnTo>
                      <a:pt x="92" y="211"/>
                    </a:lnTo>
                    <a:lnTo>
                      <a:pt x="81" y="210"/>
                    </a:lnTo>
                    <a:lnTo>
                      <a:pt x="72" y="207"/>
                    </a:lnTo>
                    <a:lnTo>
                      <a:pt x="62" y="203"/>
                    </a:lnTo>
                    <a:lnTo>
                      <a:pt x="53" y="199"/>
                    </a:lnTo>
                    <a:lnTo>
                      <a:pt x="45" y="193"/>
                    </a:lnTo>
                    <a:lnTo>
                      <a:pt x="37" y="187"/>
                    </a:lnTo>
                    <a:lnTo>
                      <a:pt x="30" y="180"/>
                    </a:lnTo>
                    <a:lnTo>
                      <a:pt x="23" y="172"/>
                    </a:lnTo>
                    <a:lnTo>
                      <a:pt x="16" y="164"/>
                    </a:lnTo>
                    <a:lnTo>
                      <a:pt x="11" y="154"/>
                    </a:lnTo>
                    <a:lnTo>
                      <a:pt x="7" y="145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23"/>
                    </a:lnTo>
                    <a:lnTo>
                      <a:pt x="0" y="114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3" y="83"/>
                    </a:lnTo>
                    <a:lnTo>
                      <a:pt x="6" y="73"/>
                    </a:lnTo>
                    <a:lnTo>
                      <a:pt x="8" y="64"/>
                    </a:lnTo>
                    <a:lnTo>
                      <a:pt x="14" y="54"/>
                    </a:lnTo>
                    <a:lnTo>
                      <a:pt x="19" y="45"/>
                    </a:lnTo>
                    <a:lnTo>
                      <a:pt x="25" y="37"/>
                    </a:lnTo>
                    <a:lnTo>
                      <a:pt x="33" y="30"/>
                    </a:lnTo>
                    <a:lnTo>
                      <a:pt x="39" y="23"/>
                    </a:lnTo>
                    <a:lnTo>
                      <a:pt x="49" y="18"/>
                    </a:lnTo>
                    <a:lnTo>
                      <a:pt x="57" y="13"/>
                    </a:lnTo>
                    <a:lnTo>
                      <a:pt x="66" y="7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8" y="2"/>
                    </a:lnTo>
                    <a:lnTo>
                      <a:pt x="99" y="0"/>
                    </a:lnTo>
                    <a:lnTo>
                      <a:pt x="108" y="0"/>
                    </a:lnTo>
                    <a:lnTo>
                      <a:pt x="119" y="2"/>
                    </a:lnTo>
                    <a:lnTo>
                      <a:pt x="130" y="3"/>
                    </a:lnTo>
                    <a:lnTo>
                      <a:pt x="139" y="6"/>
                    </a:lnTo>
                    <a:lnTo>
                      <a:pt x="149" y="10"/>
                    </a:lnTo>
                    <a:lnTo>
                      <a:pt x="158" y="14"/>
                    </a:lnTo>
                    <a:lnTo>
                      <a:pt x="166" y="19"/>
                    </a:lnTo>
                    <a:lnTo>
                      <a:pt x="174" y="26"/>
                    </a:lnTo>
                    <a:lnTo>
                      <a:pt x="181" y="33"/>
                    </a:lnTo>
                    <a:lnTo>
                      <a:pt x="188" y="41"/>
                    </a:lnTo>
                    <a:lnTo>
                      <a:pt x="195" y="49"/>
                    </a:lnTo>
                    <a:lnTo>
                      <a:pt x="200" y="58"/>
                    </a:lnTo>
                    <a:lnTo>
                      <a:pt x="204" y="68"/>
                    </a:lnTo>
                    <a:lnTo>
                      <a:pt x="207" y="77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Freeform 614">
                <a:extLst>
                  <a:ext uri="{FF2B5EF4-FFF2-40B4-BE49-F238E27FC236}">
                    <a16:creationId xmlns:a16="http://schemas.microsoft.com/office/drawing/2014/main" id="{8AC702CA-4FAD-4F41-847D-B56A159B3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337" y="2016447"/>
                <a:ext cx="98330" cy="52533"/>
              </a:xfrm>
              <a:custGeom>
                <a:avLst/>
                <a:gdLst>
                  <a:gd name="T0" fmla="*/ 72 w 73"/>
                  <a:gd name="T1" fmla="*/ 7 h 39"/>
                  <a:gd name="T2" fmla="*/ 73 w 73"/>
                  <a:gd name="T3" fmla="*/ 14 h 39"/>
                  <a:gd name="T4" fmla="*/ 73 w 73"/>
                  <a:gd name="T5" fmla="*/ 14 h 39"/>
                  <a:gd name="T6" fmla="*/ 73 w 73"/>
                  <a:gd name="T7" fmla="*/ 18 h 39"/>
                  <a:gd name="T8" fmla="*/ 73 w 73"/>
                  <a:gd name="T9" fmla="*/ 20 h 39"/>
                  <a:gd name="T10" fmla="*/ 70 w 73"/>
                  <a:gd name="T11" fmla="*/ 23 h 39"/>
                  <a:gd name="T12" fmla="*/ 68 w 73"/>
                  <a:gd name="T13" fmla="*/ 24 h 39"/>
                  <a:gd name="T14" fmla="*/ 14 w 73"/>
                  <a:gd name="T15" fmla="*/ 39 h 39"/>
                  <a:gd name="T16" fmla="*/ 14 w 73"/>
                  <a:gd name="T17" fmla="*/ 39 h 39"/>
                  <a:gd name="T18" fmla="*/ 11 w 73"/>
                  <a:gd name="T19" fmla="*/ 39 h 39"/>
                  <a:gd name="T20" fmla="*/ 7 w 73"/>
                  <a:gd name="T21" fmla="*/ 39 h 39"/>
                  <a:gd name="T22" fmla="*/ 4 w 73"/>
                  <a:gd name="T23" fmla="*/ 37 h 39"/>
                  <a:gd name="T24" fmla="*/ 3 w 73"/>
                  <a:gd name="T25" fmla="*/ 34 h 39"/>
                  <a:gd name="T26" fmla="*/ 2 w 73"/>
                  <a:gd name="T27" fmla="*/ 26 h 39"/>
                  <a:gd name="T28" fmla="*/ 2 w 73"/>
                  <a:gd name="T29" fmla="*/ 26 h 39"/>
                  <a:gd name="T30" fmla="*/ 0 w 73"/>
                  <a:gd name="T31" fmla="*/ 23 h 39"/>
                  <a:gd name="T32" fmla="*/ 2 w 73"/>
                  <a:gd name="T33" fmla="*/ 19 h 39"/>
                  <a:gd name="T34" fmla="*/ 4 w 73"/>
                  <a:gd name="T35" fmla="*/ 16 h 39"/>
                  <a:gd name="T36" fmla="*/ 7 w 73"/>
                  <a:gd name="T37" fmla="*/ 15 h 39"/>
                  <a:gd name="T38" fmla="*/ 61 w 73"/>
                  <a:gd name="T39" fmla="*/ 0 h 39"/>
                  <a:gd name="T40" fmla="*/ 61 w 73"/>
                  <a:gd name="T41" fmla="*/ 0 h 39"/>
                  <a:gd name="T42" fmla="*/ 64 w 73"/>
                  <a:gd name="T43" fmla="*/ 0 h 39"/>
                  <a:gd name="T44" fmla="*/ 68 w 73"/>
                  <a:gd name="T45" fmla="*/ 1 h 39"/>
                  <a:gd name="T46" fmla="*/ 70 w 73"/>
                  <a:gd name="T47" fmla="*/ 4 h 39"/>
                  <a:gd name="T48" fmla="*/ 72 w 73"/>
                  <a:gd name="T49" fmla="*/ 7 h 39"/>
                  <a:gd name="T50" fmla="*/ 72 w 73"/>
                  <a:gd name="T5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" h="39">
                    <a:moveTo>
                      <a:pt x="72" y="7"/>
                    </a:moveTo>
                    <a:lnTo>
                      <a:pt x="73" y="14"/>
                    </a:lnTo>
                    <a:lnTo>
                      <a:pt x="73" y="14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0" y="23"/>
                    </a:lnTo>
                    <a:lnTo>
                      <a:pt x="68" y="24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1" y="39"/>
                    </a:lnTo>
                    <a:lnTo>
                      <a:pt x="7" y="39"/>
                    </a:lnTo>
                    <a:lnTo>
                      <a:pt x="4" y="37"/>
                    </a:lnTo>
                    <a:lnTo>
                      <a:pt x="3" y="34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4" y="16"/>
                    </a:lnTo>
                    <a:lnTo>
                      <a:pt x="7" y="15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8" y="1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615">
                <a:extLst>
                  <a:ext uri="{FF2B5EF4-FFF2-40B4-BE49-F238E27FC236}">
                    <a16:creationId xmlns:a16="http://schemas.microsoft.com/office/drawing/2014/main" id="{38C57527-5645-46FB-B1C2-BB33163FD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9766" y="2023182"/>
                <a:ext cx="83513" cy="40410"/>
              </a:xfrm>
              <a:custGeom>
                <a:avLst/>
                <a:gdLst>
                  <a:gd name="T0" fmla="*/ 61 w 62"/>
                  <a:gd name="T1" fmla="*/ 5 h 30"/>
                  <a:gd name="T2" fmla="*/ 62 w 62"/>
                  <a:gd name="T3" fmla="*/ 9 h 30"/>
                  <a:gd name="T4" fmla="*/ 62 w 62"/>
                  <a:gd name="T5" fmla="*/ 9 h 30"/>
                  <a:gd name="T6" fmla="*/ 62 w 62"/>
                  <a:gd name="T7" fmla="*/ 11 h 30"/>
                  <a:gd name="T8" fmla="*/ 61 w 62"/>
                  <a:gd name="T9" fmla="*/ 13 h 30"/>
                  <a:gd name="T10" fmla="*/ 59 w 62"/>
                  <a:gd name="T11" fmla="*/ 14 h 30"/>
                  <a:gd name="T12" fmla="*/ 58 w 62"/>
                  <a:gd name="T13" fmla="*/ 15 h 30"/>
                  <a:gd name="T14" fmla="*/ 8 w 62"/>
                  <a:gd name="T15" fmla="*/ 29 h 30"/>
                  <a:gd name="T16" fmla="*/ 8 w 62"/>
                  <a:gd name="T17" fmla="*/ 29 h 30"/>
                  <a:gd name="T18" fmla="*/ 5 w 62"/>
                  <a:gd name="T19" fmla="*/ 30 h 30"/>
                  <a:gd name="T20" fmla="*/ 4 w 62"/>
                  <a:gd name="T21" fmla="*/ 29 h 30"/>
                  <a:gd name="T22" fmla="*/ 3 w 62"/>
                  <a:gd name="T23" fmla="*/ 27 h 30"/>
                  <a:gd name="T24" fmla="*/ 1 w 62"/>
                  <a:gd name="T25" fmla="*/ 26 h 30"/>
                  <a:gd name="T26" fmla="*/ 0 w 62"/>
                  <a:gd name="T27" fmla="*/ 21 h 30"/>
                  <a:gd name="T28" fmla="*/ 0 w 62"/>
                  <a:gd name="T29" fmla="*/ 21 h 30"/>
                  <a:gd name="T30" fmla="*/ 0 w 62"/>
                  <a:gd name="T31" fmla="*/ 19 h 30"/>
                  <a:gd name="T32" fmla="*/ 0 w 62"/>
                  <a:gd name="T33" fmla="*/ 17 h 30"/>
                  <a:gd name="T34" fmla="*/ 1 w 62"/>
                  <a:gd name="T35" fmla="*/ 15 h 30"/>
                  <a:gd name="T36" fmla="*/ 4 w 62"/>
                  <a:gd name="T37" fmla="*/ 14 h 30"/>
                  <a:gd name="T38" fmla="*/ 54 w 62"/>
                  <a:gd name="T39" fmla="*/ 0 h 30"/>
                  <a:gd name="T40" fmla="*/ 54 w 62"/>
                  <a:gd name="T41" fmla="*/ 0 h 30"/>
                  <a:gd name="T42" fmla="*/ 55 w 62"/>
                  <a:gd name="T43" fmla="*/ 0 h 30"/>
                  <a:gd name="T44" fmla="*/ 58 w 62"/>
                  <a:gd name="T45" fmla="*/ 0 h 30"/>
                  <a:gd name="T46" fmla="*/ 59 w 62"/>
                  <a:gd name="T47" fmla="*/ 2 h 30"/>
                  <a:gd name="T48" fmla="*/ 61 w 62"/>
                  <a:gd name="T49" fmla="*/ 5 h 30"/>
                  <a:gd name="T50" fmla="*/ 61 w 62"/>
                  <a:gd name="T51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2" h="30">
                    <a:moveTo>
                      <a:pt x="61" y="5"/>
                    </a:moveTo>
                    <a:lnTo>
                      <a:pt x="62" y="9"/>
                    </a:lnTo>
                    <a:lnTo>
                      <a:pt x="62" y="9"/>
                    </a:lnTo>
                    <a:lnTo>
                      <a:pt x="62" y="11"/>
                    </a:lnTo>
                    <a:lnTo>
                      <a:pt x="61" y="13"/>
                    </a:lnTo>
                    <a:lnTo>
                      <a:pt x="59" y="14"/>
                    </a:lnTo>
                    <a:lnTo>
                      <a:pt x="58" y="15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4" y="29"/>
                    </a:lnTo>
                    <a:lnTo>
                      <a:pt x="3" y="27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4" y="14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59" y="2"/>
                    </a:lnTo>
                    <a:lnTo>
                      <a:pt x="61" y="5"/>
                    </a:ln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616">
                <a:extLst>
                  <a:ext uri="{FF2B5EF4-FFF2-40B4-BE49-F238E27FC236}">
                    <a16:creationId xmlns:a16="http://schemas.microsoft.com/office/drawing/2014/main" id="{96EA754A-6EE5-43FA-B648-CB75E9C8E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677" y="1963914"/>
                <a:ext cx="241111" cy="238417"/>
              </a:xfrm>
              <a:custGeom>
                <a:avLst/>
                <a:gdLst>
                  <a:gd name="T0" fmla="*/ 175 w 179"/>
                  <a:gd name="T1" fmla="*/ 65 h 177"/>
                  <a:gd name="T2" fmla="*/ 179 w 179"/>
                  <a:gd name="T3" fmla="*/ 82 h 177"/>
                  <a:gd name="T4" fmla="*/ 177 w 179"/>
                  <a:gd name="T5" fmla="*/ 100 h 177"/>
                  <a:gd name="T6" fmla="*/ 173 w 179"/>
                  <a:gd name="T7" fmla="*/ 116 h 177"/>
                  <a:gd name="T8" fmla="*/ 167 w 179"/>
                  <a:gd name="T9" fmla="*/ 132 h 177"/>
                  <a:gd name="T10" fmla="*/ 157 w 179"/>
                  <a:gd name="T11" fmla="*/ 146 h 177"/>
                  <a:gd name="T12" fmla="*/ 145 w 179"/>
                  <a:gd name="T13" fmla="*/ 158 h 177"/>
                  <a:gd name="T14" fmla="*/ 130 w 179"/>
                  <a:gd name="T15" fmla="*/ 167 h 177"/>
                  <a:gd name="T16" fmla="*/ 114 w 179"/>
                  <a:gd name="T17" fmla="*/ 174 h 177"/>
                  <a:gd name="T18" fmla="*/ 104 w 179"/>
                  <a:gd name="T19" fmla="*/ 175 h 177"/>
                  <a:gd name="T20" fmla="*/ 87 w 179"/>
                  <a:gd name="T21" fmla="*/ 177 h 177"/>
                  <a:gd name="T22" fmla="*/ 69 w 179"/>
                  <a:gd name="T23" fmla="*/ 174 h 177"/>
                  <a:gd name="T24" fmla="*/ 53 w 179"/>
                  <a:gd name="T25" fmla="*/ 169 h 177"/>
                  <a:gd name="T26" fmla="*/ 38 w 179"/>
                  <a:gd name="T27" fmla="*/ 161 h 177"/>
                  <a:gd name="T28" fmla="*/ 26 w 179"/>
                  <a:gd name="T29" fmla="*/ 150 h 177"/>
                  <a:gd name="T30" fmla="*/ 15 w 179"/>
                  <a:gd name="T31" fmla="*/ 136 h 177"/>
                  <a:gd name="T32" fmla="*/ 7 w 179"/>
                  <a:gd name="T33" fmla="*/ 120 h 177"/>
                  <a:gd name="T34" fmla="*/ 5 w 179"/>
                  <a:gd name="T35" fmla="*/ 112 h 177"/>
                  <a:gd name="T36" fmla="*/ 0 w 179"/>
                  <a:gd name="T37" fmla="*/ 94 h 177"/>
                  <a:gd name="T38" fmla="*/ 2 w 179"/>
                  <a:gd name="T39" fmla="*/ 77 h 177"/>
                  <a:gd name="T40" fmla="*/ 6 w 179"/>
                  <a:gd name="T41" fmla="*/ 61 h 177"/>
                  <a:gd name="T42" fmla="*/ 13 w 179"/>
                  <a:gd name="T43" fmla="*/ 44 h 177"/>
                  <a:gd name="T44" fmla="*/ 22 w 179"/>
                  <a:gd name="T45" fmla="*/ 31 h 177"/>
                  <a:gd name="T46" fmla="*/ 34 w 179"/>
                  <a:gd name="T47" fmla="*/ 19 h 177"/>
                  <a:gd name="T48" fmla="*/ 49 w 179"/>
                  <a:gd name="T49" fmla="*/ 9 h 177"/>
                  <a:gd name="T50" fmla="*/ 65 w 179"/>
                  <a:gd name="T51" fmla="*/ 3 h 177"/>
                  <a:gd name="T52" fmla="*/ 75 w 179"/>
                  <a:gd name="T53" fmla="*/ 1 h 177"/>
                  <a:gd name="T54" fmla="*/ 92 w 179"/>
                  <a:gd name="T55" fmla="*/ 0 h 177"/>
                  <a:gd name="T56" fmla="*/ 110 w 179"/>
                  <a:gd name="T57" fmla="*/ 1 h 177"/>
                  <a:gd name="T58" fmla="*/ 126 w 179"/>
                  <a:gd name="T59" fmla="*/ 7 h 177"/>
                  <a:gd name="T60" fmla="*/ 141 w 179"/>
                  <a:gd name="T61" fmla="*/ 16 h 177"/>
                  <a:gd name="T62" fmla="*/ 153 w 179"/>
                  <a:gd name="T63" fmla="*/ 27 h 177"/>
                  <a:gd name="T64" fmla="*/ 164 w 179"/>
                  <a:gd name="T65" fmla="*/ 40 h 177"/>
                  <a:gd name="T66" fmla="*/ 172 w 179"/>
                  <a:gd name="T67" fmla="*/ 55 h 177"/>
                  <a:gd name="T68" fmla="*/ 175 w 179"/>
                  <a:gd name="T69" fmla="*/ 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177">
                    <a:moveTo>
                      <a:pt x="175" y="65"/>
                    </a:moveTo>
                    <a:lnTo>
                      <a:pt x="175" y="65"/>
                    </a:lnTo>
                    <a:lnTo>
                      <a:pt x="177" y="73"/>
                    </a:lnTo>
                    <a:lnTo>
                      <a:pt x="179" y="82"/>
                    </a:lnTo>
                    <a:lnTo>
                      <a:pt x="179" y="90"/>
                    </a:lnTo>
                    <a:lnTo>
                      <a:pt x="177" y="100"/>
                    </a:lnTo>
                    <a:lnTo>
                      <a:pt x="176" y="108"/>
                    </a:lnTo>
                    <a:lnTo>
                      <a:pt x="173" y="116"/>
                    </a:lnTo>
                    <a:lnTo>
                      <a:pt x="171" y="124"/>
                    </a:lnTo>
                    <a:lnTo>
                      <a:pt x="167" y="132"/>
                    </a:lnTo>
                    <a:lnTo>
                      <a:pt x="162" y="139"/>
                    </a:lnTo>
                    <a:lnTo>
                      <a:pt x="157" y="146"/>
                    </a:lnTo>
                    <a:lnTo>
                      <a:pt x="152" y="152"/>
                    </a:lnTo>
                    <a:lnTo>
                      <a:pt x="145" y="158"/>
                    </a:lnTo>
                    <a:lnTo>
                      <a:pt x="138" y="163"/>
                    </a:lnTo>
                    <a:lnTo>
                      <a:pt x="130" y="167"/>
                    </a:lnTo>
                    <a:lnTo>
                      <a:pt x="122" y="171"/>
                    </a:lnTo>
                    <a:lnTo>
                      <a:pt x="114" y="174"/>
                    </a:lnTo>
                    <a:lnTo>
                      <a:pt x="114" y="174"/>
                    </a:lnTo>
                    <a:lnTo>
                      <a:pt x="104" y="175"/>
                    </a:lnTo>
                    <a:lnTo>
                      <a:pt x="95" y="177"/>
                    </a:lnTo>
                    <a:lnTo>
                      <a:pt x="87" y="177"/>
                    </a:lnTo>
                    <a:lnTo>
                      <a:pt x="79" y="177"/>
                    </a:lnTo>
                    <a:lnTo>
                      <a:pt x="69" y="174"/>
                    </a:lnTo>
                    <a:lnTo>
                      <a:pt x="61" y="173"/>
                    </a:lnTo>
                    <a:lnTo>
                      <a:pt x="53" y="169"/>
                    </a:lnTo>
                    <a:lnTo>
                      <a:pt x="46" y="166"/>
                    </a:lnTo>
                    <a:lnTo>
                      <a:pt x="38" y="161"/>
                    </a:lnTo>
                    <a:lnTo>
                      <a:pt x="32" y="155"/>
                    </a:lnTo>
                    <a:lnTo>
                      <a:pt x="26" y="150"/>
                    </a:lnTo>
                    <a:lnTo>
                      <a:pt x="19" y="143"/>
                    </a:lnTo>
                    <a:lnTo>
                      <a:pt x="15" y="136"/>
                    </a:lnTo>
                    <a:lnTo>
                      <a:pt x="10" y="128"/>
                    </a:lnTo>
                    <a:lnTo>
                      <a:pt x="7" y="120"/>
                    </a:lnTo>
                    <a:lnTo>
                      <a:pt x="5" y="112"/>
                    </a:lnTo>
                    <a:lnTo>
                      <a:pt x="5" y="112"/>
                    </a:lnTo>
                    <a:lnTo>
                      <a:pt x="2" y="103"/>
                    </a:lnTo>
                    <a:lnTo>
                      <a:pt x="0" y="94"/>
                    </a:lnTo>
                    <a:lnTo>
                      <a:pt x="0" y="85"/>
                    </a:lnTo>
                    <a:lnTo>
                      <a:pt x="2" y="77"/>
                    </a:lnTo>
                    <a:lnTo>
                      <a:pt x="3" y="69"/>
                    </a:lnTo>
                    <a:lnTo>
                      <a:pt x="6" y="61"/>
                    </a:lnTo>
                    <a:lnTo>
                      <a:pt x="9" y="53"/>
                    </a:lnTo>
                    <a:lnTo>
                      <a:pt x="13" y="44"/>
                    </a:lnTo>
                    <a:lnTo>
                      <a:pt x="17" y="38"/>
                    </a:lnTo>
                    <a:lnTo>
                      <a:pt x="22" y="31"/>
                    </a:lnTo>
                    <a:lnTo>
                      <a:pt x="27" y="24"/>
                    </a:lnTo>
                    <a:lnTo>
                      <a:pt x="34" y="19"/>
                    </a:lnTo>
                    <a:lnTo>
                      <a:pt x="41" y="13"/>
                    </a:lnTo>
                    <a:lnTo>
                      <a:pt x="49" y="9"/>
                    </a:lnTo>
                    <a:lnTo>
                      <a:pt x="57" y="5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75" y="1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0" y="0"/>
                    </a:lnTo>
                    <a:lnTo>
                      <a:pt x="110" y="1"/>
                    </a:lnTo>
                    <a:lnTo>
                      <a:pt x="118" y="4"/>
                    </a:lnTo>
                    <a:lnTo>
                      <a:pt x="126" y="7"/>
                    </a:lnTo>
                    <a:lnTo>
                      <a:pt x="133" y="11"/>
                    </a:lnTo>
                    <a:lnTo>
                      <a:pt x="141" y="16"/>
                    </a:lnTo>
                    <a:lnTo>
                      <a:pt x="148" y="20"/>
                    </a:lnTo>
                    <a:lnTo>
                      <a:pt x="153" y="27"/>
                    </a:lnTo>
                    <a:lnTo>
                      <a:pt x="160" y="34"/>
                    </a:lnTo>
                    <a:lnTo>
                      <a:pt x="164" y="40"/>
                    </a:lnTo>
                    <a:lnTo>
                      <a:pt x="169" y="47"/>
                    </a:lnTo>
                    <a:lnTo>
                      <a:pt x="172" y="55"/>
                    </a:lnTo>
                    <a:lnTo>
                      <a:pt x="175" y="65"/>
                    </a:lnTo>
                    <a:lnTo>
                      <a:pt x="175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617">
                <a:extLst>
                  <a:ext uri="{FF2B5EF4-FFF2-40B4-BE49-F238E27FC236}">
                    <a16:creationId xmlns:a16="http://schemas.microsoft.com/office/drawing/2014/main" id="{267DF79D-8F3B-4583-92A4-764861E34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147" y="1974690"/>
                <a:ext cx="214171" cy="216865"/>
              </a:xfrm>
              <a:custGeom>
                <a:avLst/>
                <a:gdLst>
                  <a:gd name="T0" fmla="*/ 157 w 159"/>
                  <a:gd name="T1" fmla="*/ 59 h 161"/>
                  <a:gd name="T2" fmla="*/ 157 w 159"/>
                  <a:gd name="T3" fmla="*/ 59 h 161"/>
                  <a:gd name="T4" fmla="*/ 158 w 159"/>
                  <a:gd name="T5" fmla="*/ 68 h 161"/>
                  <a:gd name="T6" fmla="*/ 159 w 159"/>
                  <a:gd name="T7" fmla="*/ 74 h 161"/>
                  <a:gd name="T8" fmla="*/ 159 w 159"/>
                  <a:gd name="T9" fmla="*/ 90 h 161"/>
                  <a:gd name="T10" fmla="*/ 155 w 159"/>
                  <a:gd name="T11" fmla="*/ 105 h 161"/>
                  <a:gd name="T12" fmla="*/ 150 w 159"/>
                  <a:gd name="T13" fmla="*/ 120 h 161"/>
                  <a:gd name="T14" fmla="*/ 140 w 159"/>
                  <a:gd name="T15" fmla="*/ 132 h 161"/>
                  <a:gd name="T16" fmla="*/ 130 w 159"/>
                  <a:gd name="T17" fmla="*/ 143 h 161"/>
                  <a:gd name="T18" fmla="*/ 116 w 159"/>
                  <a:gd name="T19" fmla="*/ 151 h 161"/>
                  <a:gd name="T20" fmla="*/ 109 w 159"/>
                  <a:gd name="T21" fmla="*/ 155 h 161"/>
                  <a:gd name="T22" fmla="*/ 101 w 159"/>
                  <a:gd name="T23" fmla="*/ 157 h 161"/>
                  <a:gd name="T24" fmla="*/ 101 w 159"/>
                  <a:gd name="T25" fmla="*/ 157 h 161"/>
                  <a:gd name="T26" fmla="*/ 93 w 159"/>
                  <a:gd name="T27" fmla="*/ 159 h 161"/>
                  <a:gd name="T28" fmla="*/ 85 w 159"/>
                  <a:gd name="T29" fmla="*/ 161 h 161"/>
                  <a:gd name="T30" fmla="*/ 69 w 159"/>
                  <a:gd name="T31" fmla="*/ 159 h 161"/>
                  <a:gd name="T32" fmla="*/ 54 w 159"/>
                  <a:gd name="T33" fmla="*/ 157 h 161"/>
                  <a:gd name="T34" fmla="*/ 40 w 159"/>
                  <a:gd name="T35" fmla="*/ 150 h 161"/>
                  <a:gd name="T36" fmla="*/ 28 w 159"/>
                  <a:gd name="T37" fmla="*/ 140 h 161"/>
                  <a:gd name="T38" fmla="*/ 17 w 159"/>
                  <a:gd name="T39" fmla="*/ 130 h 161"/>
                  <a:gd name="T40" fmla="*/ 8 w 159"/>
                  <a:gd name="T41" fmla="*/ 116 h 161"/>
                  <a:gd name="T42" fmla="*/ 5 w 159"/>
                  <a:gd name="T43" fmla="*/ 109 h 161"/>
                  <a:gd name="T44" fmla="*/ 3 w 159"/>
                  <a:gd name="T45" fmla="*/ 101 h 161"/>
                  <a:gd name="T46" fmla="*/ 3 w 159"/>
                  <a:gd name="T47" fmla="*/ 101 h 161"/>
                  <a:gd name="T48" fmla="*/ 1 w 159"/>
                  <a:gd name="T49" fmla="*/ 93 h 161"/>
                  <a:gd name="T50" fmla="*/ 0 w 159"/>
                  <a:gd name="T51" fmla="*/ 85 h 161"/>
                  <a:gd name="T52" fmla="*/ 0 w 159"/>
                  <a:gd name="T53" fmla="*/ 70 h 161"/>
                  <a:gd name="T54" fmla="*/ 4 w 159"/>
                  <a:gd name="T55" fmla="*/ 55 h 161"/>
                  <a:gd name="T56" fmla="*/ 9 w 159"/>
                  <a:gd name="T57" fmla="*/ 41 h 161"/>
                  <a:gd name="T58" fmla="*/ 19 w 159"/>
                  <a:gd name="T59" fmla="*/ 28 h 161"/>
                  <a:gd name="T60" fmla="*/ 30 w 159"/>
                  <a:gd name="T61" fmla="*/ 18 h 161"/>
                  <a:gd name="T62" fmla="*/ 43 w 159"/>
                  <a:gd name="T63" fmla="*/ 9 h 161"/>
                  <a:gd name="T64" fmla="*/ 50 w 159"/>
                  <a:gd name="T65" fmla="*/ 5 h 161"/>
                  <a:gd name="T66" fmla="*/ 58 w 159"/>
                  <a:gd name="T67" fmla="*/ 3 h 161"/>
                  <a:gd name="T68" fmla="*/ 58 w 159"/>
                  <a:gd name="T69" fmla="*/ 3 h 161"/>
                  <a:gd name="T70" fmla="*/ 66 w 159"/>
                  <a:gd name="T71" fmla="*/ 1 h 161"/>
                  <a:gd name="T72" fmla="*/ 74 w 159"/>
                  <a:gd name="T73" fmla="*/ 0 h 161"/>
                  <a:gd name="T74" fmla="*/ 90 w 159"/>
                  <a:gd name="T75" fmla="*/ 1 h 161"/>
                  <a:gd name="T76" fmla="*/ 105 w 159"/>
                  <a:gd name="T77" fmla="*/ 4 h 161"/>
                  <a:gd name="T78" fmla="*/ 119 w 159"/>
                  <a:gd name="T79" fmla="*/ 11 h 161"/>
                  <a:gd name="T80" fmla="*/ 131 w 159"/>
                  <a:gd name="T81" fmla="*/ 19 h 161"/>
                  <a:gd name="T82" fmla="*/ 142 w 159"/>
                  <a:gd name="T83" fmla="*/ 31 h 161"/>
                  <a:gd name="T84" fmla="*/ 151 w 159"/>
                  <a:gd name="T85" fmla="*/ 43 h 161"/>
                  <a:gd name="T86" fmla="*/ 154 w 159"/>
                  <a:gd name="T87" fmla="*/ 51 h 161"/>
                  <a:gd name="T88" fmla="*/ 157 w 159"/>
                  <a:gd name="T89" fmla="*/ 59 h 161"/>
                  <a:gd name="T90" fmla="*/ 157 w 159"/>
                  <a:gd name="T91" fmla="*/ 5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9" h="161">
                    <a:moveTo>
                      <a:pt x="157" y="59"/>
                    </a:moveTo>
                    <a:lnTo>
                      <a:pt x="157" y="59"/>
                    </a:lnTo>
                    <a:lnTo>
                      <a:pt x="158" y="68"/>
                    </a:lnTo>
                    <a:lnTo>
                      <a:pt x="159" y="74"/>
                    </a:lnTo>
                    <a:lnTo>
                      <a:pt x="159" y="90"/>
                    </a:lnTo>
                    <a:lnTo>
                      <a:pt x="155" y="105"/>
                    </a:lnTo>
                    <a:lnTo>
                      <a:pt x="150" y="120"/>
                    </a:lnTo>
                    <a:lnTo>
                      <a:pt x="140" y="132"/>
                    </a:lnTo>
                    <a:lnTo>
                      <a:pt x="130" y="143"/>
                    </a:lnTo>
                    <a:lnTo>
                      <a:pt x="116" y="151"/>
                    </a:lnTo>
                    <a:lnTo>
                      <a:pt x="109" y="155"/>
                    </a:lnTo>
                    <a:lnTo>
                      <a:pt x="101" y="157"/>
                    </a:lnTo>
                    <a:lnTo>
                      <a:pt x="101" y="157"/>
                    </a:lnTo>
                    <a:lnTo>
                      <a:pt x="93" y="159"/>
                    </a:lnTo>
                    <a:lnTo>
                      <a:pt x="85" y="161"/>
                    </a:lnTo>
                    <a:lnTo>
                      <a:pt x="69" y="159"/>
                    </a:lnTo>
                    <a:lnTo>
                      <a:pt x="54" y="157"/>
                    </a:lnTo>
                    <a:lnTo>
                      <a:pt x="40" y="150"/>
                    </a:lnTo>
                    <a:lnTo>
                      <a:pt x="28" y="140"/>
                    </a:lnTo>
                    <a:lnTo>
                      <a:pt x="17" y="130"/>
                    </a:lnTo>
                    <a:lnTo>
                      <a:pt x="8" y="116"/>
                    </a:lnTo>
                    <a:lnTo>
                      <a:pt x="5" y="109"/>
                    </a:lnTo>
                    <a:lnTo>
                      <a:pt x="3" y="101"/>
                    </a:lnTo>
                    <a:lnTo>
                      <a:pt x="3" y="101"/>
                    </a:lnTo>
                    <a:lnTo>
                      <a:pt x="1" y="93"/>
                    </a:lnTo>
                    <a:lnTo>
                      <a:pt x="0" y="85"/>
                    </a:lnTo>
                    <a:lnTo>
                      <a:pt x="0" y="70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19" y="28"/>
                    </a:lnTo>
                    <a:lnTo>
                      <a:pt x="30" y="18"/>
                    </a:lnTo>
                    <a:lnTo>
                      <a:pt x="43" y="9"/>
                    </a:lnTo>
                    <a:lnTo>
                      <a:pt x="50" y="5"/>
                    </a:lnTo>
                    <a:lnTo>
                      <a:pt x="58" y="3"/>
                    </a:lnTo>
                    <a:lnTo>
                      <a:pt x="58" y="3"/>
                    </a:lnTo>
                    <a:lnTo>
                      <a:pt x="66" y="1"/>
                    </a:lnTo>
                    <a:lnTo>
                      <a:pt x="74" y="0"/>
                    </a:lnTo>
                    <a:lnTo>
                      <a:pt x="90" y="1"/>
                    </a:lnTo>
                    <a:lnTo>
                      <a:pt x="105" y="4"/>
                    </a:lnTo>
                    <a:lnTo>
                      <a:pt x="119" y="11"/>
                    </a:lnTo>
                    <a:lnTo>
                      <a:pt x="131" y="19"/>
                    </a:lnTo>
                    <a:lnTo>
                      <a:pt x="142" y="31"/>
                    </a:lnTo>
                    <a:lnTo>
                      <a:pt x="151" y="43"/>
                    </a:lnTo>
                    <a:lnTo>
                      <a:pt x="154" y="51"/>
                    </a:lnTo>
                    <a:lnTo>
                      <a:pt x="157" y="59"/>
                    </a:lnTo>
                    <a:lnTo>
                      <a:pt x="157" y="59"/>
                    </a:lnTo>
                    <a:close/>
                  </a:path>
                </a:pathLst>
              </a:custGeom>
              <a:solidFill>
                <a:srgbClr val="B0B0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pic>
            <p:nvPicPr>
              <p:cNvPr id="333" name="Picture 618">
                <a:extLst>
                  <a:ext uri="{FF2B5EF4-FFF2-40B4-BE49-F238E27FC236}">
                    <a16:creationId xmlns:a16="http://schemas.microsoft.com/office/drawing/2014/main" id="{EB8F7D1E-73A4-44E7-997C-3B1EF154D0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5800" y="1974690"/>
                <a:ext cx="218211" cy="218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4" name="Freeform 619">
                <a:extLst>
                  <a:ext uri="{FF2B5EF4-FFF2-40B4-BE49-F238E27FC236}">
                    <a16:creationId xmlns:a16="http://schemas.microsoft.com/office/drawing/2014/main" id="{2492A344-E75C-476B-95D8-59F539E19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462" y="2120164"/>
                <a:ext cx="405443" cy="363686"/>
              </a:xfrm>
              <a:custGeom>
                <a:avLst/>
                <a:gdLst>
                  <a:gd name="T0" fmla="*/ 85 w 301"/>
                  <a:gd name="T1" fmla="*/ 0 h 270"/>
                  <a:gd name="T2" fmla="*/ 85 w 301"/>
                  <a:gd name="T3" fmla="*/ 0 h 270"/>
                  <a:gd name="T4" fmla="*/ 77 w 301"/>
                  <a:gd name="T5" fmla="*/ 0 h 270"/>
                  <a:gd name="T6" fmla="*/ 69 w 301"/>
                  <a:gd name="T7" fmla="*/ 4 h 270"/>
                  <a:gd name="T8" fmla="*/ 62 w 301"/>
                  <a:gd name="T9" fmla="*/ 8 h 270"/>
                  <a:gd name="T10" fmla="*/ 57 w 301"/>
                  <a:gd name="T11" fmla="*/ 15 h 270"/>
                  <a:gd name="T12" fmla="*/ 4 w 301"/>
                  <a:gd name="T13" fmla="*/ 100 h 270"/>
                  <a:gd name="T14" fmla="*/ 4 w 301"/>
                  <a:gd name="T15" fmla="*/ 100 h 270"/>
                  <a:gd name="T16" fmla="*/ 2 w 301"/>
                  <a:gd name="T17" fmla="*/ 105 h 270"/>
                  <a:gd name="T18" fmla="*/ 0 w 301"/>
                  <a:gd name="T19" fmla="*/ 112 h 270"/>
                  <a:gd name="T20" fmla="*/ 0 w 301"/>
                  <a:gd name="T21" fmla="*/ 120 h 270"/>
                  <a:gd name="T22" fmla="*/ 2 w 301"/>
                  <a:gd name="T23" fmla="*/ 127 h 270"/>
                  <a:gd name="T24" fmla="*/ 6 w 301"/>
                  <a:gd name="T25" fmla="*/ 134 h 270"/>
                  <a:gd name="T26" fmla="*/ 10 w 301"/>
                  <a:gd name="T27" fmla="*/ 140 h 270"/>
                  <a:gd name="T28" fmla="*/ 15 w 301"/>
                  <a:gd name="T29" fmla="*/ 147 h 270"/>
                  <a:gd name="T30" fmla="*/ 22 w 301"/>
                  <a:gd name="T31" fmla="*/ 151 h 270"/>
                  <a:gd name="T32" fmla="*/ 192 w 301"/>
                  <a:gd name="T33" fmla="*/ 263 h 270"/>
                  <a:gd name="T34" fmla="*/ 192 w 301"/>
                  <a:gd name="T35" fmla="*/ 263 h 270"/>
                  <a:gd name="T36" fmla="*/ 197 w 301"/>
                  <a:gd name="T37" fmla="*/ 266 h 270"/>
                  <a:gd name="T38" fmla="*/ 204 w 301"/>
                  <a:gd name="T39" fmla="*/ 269 h 270"/>
                  <a:gd name="T40" fmla="*/ 210 w 301"/>
                  <a:gd name="T41" fmla="*/ 270 h 270"/>
                  <a:gd name="T42" fmla="*/ 216 w 301"/>
                  <a:gd name="T43" fmla="*/ 270 h 270"/>
                  <a:gd name="T44" fmla="*/ 216 w 301"/>
                  <a:gd name="T45" fmla="*/ 270 h 270"/>
                  <a:gd name="T46" fmla="*/ 224 w 301"/>
                  <a:gd name="T47" fmla="*/ 270 h 270"/>
                  <a:gd name="T48" fmla="*/ 233 w 301"/>
                  <a:gd name="T49" fmla="*/ 267 h 270"/>
                  <a:gd name="T50" fmla="*/ 239 w 301"/>
                  <a:gd name="T51" fmla="*/ 262 h 270"/>
                  <a:gd name="T52" fmla="*/ 245 w 301"/>
                  <a:gd name="T53" fmla="*/ 255 h 270"/>
                  <a:gd name="T54" fmla="*/ 297 w 301"/>
                  <a:gd name="T55" fmla="*/ 171 h 270"/>
                  <a:gd name="T56" fmla="*/ 297 w 301"/>
                  <a:gd name="T57" fmla="*/ 171 h 270"/>
                  <a:gd name="T58" fmla="*/ 300 w 301"/>
                  <a:gd name="T59" fmla="*/ 165 h 270"/>
                  <a:gd name="T60" fmla="*/ 301 w 301"/>
                  <a:gd name="T61" fmla="*/ 158 h 270"/>
                  <a:gd name="T62" fmla="*/ 301 w 301"/>
                  <a:gd name="T63" fmla="*/ 150 h 270"/>
                  <a:gd name="T64" fmla="*/ 300 w 301"/>
                  <a:gd name="T65" fmla="*/ 143 h 270"/>
                  <a:gd name="T66" fmla="*/ 296 w 301"/>
                  <a:gd name="T67" fmla="*/ 136 h 270"/>
                  <a:gd name="T68" fmla="*/ 292 w 301"/>
                  <a:gd name="T69" fmla="*/ 130 h 270"/>
                  <a:gd name="T70" fmla="*/ 287 w 301"/>
                  <a:gd name="T71" fmla="*/ 124 h 270"/>
                  <a:gd name="T72" fmla="*/ 280 w 301"/>
                  <a:gd name="T73" fmla="*/ 119 h 270"/>
                  <a:gd name="T74" fmla="*/ 110 w 301"/>
                  <a:gd name="T75" fmla="*/ 7 h 270"/>
                  <a:gd name="T76" fmla="*/ 110 w 301"/>
                  <a:gd name="T77" fmla="*/ 7 h 270"/>
                  <a:gd name="T78" fmla="*/ 104 w 301"/>
                  <a:gd name="T79" fmla="*/ 4 h 270"/>
                  <a:gd name="T80" fmla="*/ 98 w 301"/>
                  <a:gd name="T81" fmla="*/ 1 h 270"/>
                  <a:gd name="T82" fmla="*/ 92 w 301"/>
                  <a:gd name="T83" fmla="*/ 0 h 270"/>
                  <a:gd name="T84" fmla="*/ 85 w 301"/>
                  <a:gd name="T8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1" h="270">
                    <a:moveTo>
                      <a:pt x="85" y="0"/>
                    </a:moveTo>
                    <a:lnTo>
                      <a:pt x="85" y="0"/>
                    </a:lnTo>
                    <a:lnTo>
                      <a:pt x="77" y="0"/>
                    </a:lnTo>
                    <a:lnTo>
                      <a:pt x="69" y="4"/>
                    </a:lnTo>
                    <a:lnTo>
                      <a:pt x="62" y="8"/>
                    </a:lnTo>
                    <a:lnTo>
                      <a:pt x="57" y="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7"/>
                    </a:lnTo>
                    <a:lnTo>
                      <a:pt x="6" y="134"/>
                    </a:lnTo>
                    <a:lnTo>
                      <a:pt x="10" y="140"/>
                    </a:lnTo>
                    <a:lnTo>
                      <a:pt x="15" y="147"/>
                    </a:lnTo>
                    <a:lnTo>
                      <a:pt x="22" y="151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7" y="266"/>
                    </a:lnTo>
                    <a:lnTo>
                      <a:pt x="204" y="269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16" y="270"/>
                    </a:lnTo>
                    <a:lnTo>
                      <a:pt x="224" y="270"/>
                    </a:lnTo>
                    <a:lnTo>
                      <a:pt x="233" y="267"/>
                    </a:lnTo>
                    <a:lnTo>
                      <a:pt x="239" y="262"/>
                    </a:lnTo>
                    <a:lnTo>
                      <a:pt x="245" y="255"/>
                    </a:lnTo>
                    <a:lnTo>
                      <a:pt x="297" y="171"/>
                    </a:lnTo>
                    <a:lnTo>
                      <a:pt x="297" y="171"/>
                    </a:lnTo>
                    <a:lnTo>
                      <a:pt x="300" y="165"/>
                    </a:lnTo>
                    <a:lnTo>
                      <a:pt x="301" y="158"/>
                    </a:lnTo>
                    <a:lnTo>
                      <a:pt x="301" y="150"/>
                    </a:lnTo>
                    <a:lnTo>
                      <a:pt x="300" y="143"/>
                    </a:lnTo>
                    <a:lnTo>
                      <a:pt x="296" y="136"/>
                    </a:lnTo>
                    <a:lnTo>
                      <a:pt x="292" y="130"/>
                    </a:lnTo>
                    <a:lnTo>
                      <a:pt x="287" y="124"/>
                    </a:lnTo>
                    <a:lnTo>
                      <a:pt x="280" y="119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04" y="4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620">
                <a:extLst>
                  <a:ext uri="{FF2B5EF4-FFF2-40B4-BE49-F238E27FC236}">
                    <a16:creationId xmlns:a16="http://schemas.microsoft.com/office/drawing/2014/main" id="{F8D78B5F-0E94-4E77-B966-66DC8340D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462" y="2120164"/>
                <a:ext cx="405443" cy="363686"/>
              </a:xfrm>
              <a:custGeom>
                <a:avLst/>
                <a:gdLst>
                  <a:gd name="T0" fmla="*/ 85 w 301"/>
                  <a:gd name="T1" fmla="*/ 0 h 270"/>
                  <a:gd name="T2" fmla="*/ 85 w 301"/>
                  <a:gd name="T3" fmla="*/ 0 h 270"/>
                  <a:gd name="T4" fmla="*/ 77 w 301"/>
                  <a:gd name="T5" fmla="*/ 0 h 270"/>
                  <a:gd name="T6" fmla="*/ 69 w 301"/>
                  <a:gd name="T7" fmla="*/ 4 h 270"/>
                  <a:gd name="T8" fmla="*/ 62 w 301"/>
                  <a:gd name="T9" fmla="*/ 8 h 270"/>
                  <a:gd name="T10" fmla="*/ 57 w 301"/>
                  <a:gd name="T11" fmla="*/ 15 h 270"/>
                  <a:gd name="T12" fmla="*/ 4 w 301"/>
                  <a:gd name="T13" fmla="*/ 100 h 270"/>
                  <a:gd name="T14" fmla="*/ 4 w 301"/>
                  <a:gd name="T15" fmla="*/ 100 h 270"/>
                  <a:gd name="T16" fmla="*/ 2 w 301"/>
                  <a:gd name="T17" fmla="*/ 105 h 270"/>
                  <a:gd name="T18" fmla="*/ 0 w 301"/>
                  <a:gd name="T19" fmla="*/ 112 h 270"/>
                  <a:gd name="T20" fmla="*/ 0 w 301"/>
                  <a:gd name="T21" fmla="*/ 120 h 270"/>
                  <a:gd name="T22" fmla="*/ 2 w 301"/>
                  <a:gd name="T23" fmla="*/ 127 h 270"/>
                  <a:gd name="T24" fmla="*/ 6 w 301"/>
                  <a:gd name="T25" fmla="*/ 134 h 270"/>
                  <a:gd name="T26" fmla="*/ 10 w 301"/>
                  <a:gd name="T27" fmla="*/ 140 h 270"/>
                  <a:gd name="T28" fmla="*/ 15 w 301"/>
                  <a:gd name="T29" fmla="*/ 147 h 270"/>
                  <a:gd name="T30" fmla="*/ 22 w 301"/>
                  <a:gd name="T31" fmla="*/ 151 h 270"/>
                  <a:gd name="T32" fmla="*/ 192 w 301"/>
                  <a:gd name="T33" fmla="*/ 263 h 270"/>
                  <a:gd name="T34" fmla="*/ 192 w 301"/>
                  <a:gd name="T35" fmla="*/ 263 h 270"/>
                  <a:gd name="T36" fmla="*/ 197 w 301"/>
                  <a:gd name="T37" fmla="*/ 266 h 270"/>
                  <a:gd name="T38" fmla="*/ 204 w 301"/>
                  <a:gd name="T39" fmla="*/ 269 h 270"/>
                  <a:gd name="T40" fmla="*/ 210 w 301"/>
                  <a:gd name="T41" fmla="*/ 270 h 270"/>
                  <a:gd name="T42" fmla="*/ 216 w 301"/>
                  <a:gd name="T43" fmla="*/ 270 h 270"/>
                  <a:gd name="T44" fmla="*/ 216 w 301"/>
                  <a:gd name="T45" fmla="*/ 270 h 270"/>
                  <a:gd name="T46" fmla="*/ 224 w 301"/>
                  <a:gd name="T47" fmla="*/ 270 h 270"/>
                  <a:gd name="T48" fmla="*/ 233 w 301"/>
                  <a:gd name="T49" fmla="*/ 267 h 270"/>
                  <a:gd name="T50" fmla="*/ 239 w 301"/>
                  <a:gd name="T51" fmla="*/ 262 h 270"/>
                  <a:gd name="T52" fmla="*/ 245 w 301"/>
                  <a:gd name="T53" fmla="*/ 255 h 270"/>
                  <a:gd name="T54" fmla="*/ 297 w 301"/>
                  <a:gd name="T55" fmla="*/ 171 h 270"/>
                  <a:gd name="T56" fmla="*/ 297 w 301"/>
                  <a:gd name="T57" fmla="*/ 171 h 270"/>
                  <a:gd name="T58" fmla="*/ 300 w 301"/>
                  <a:gd name="T59" fmla="*/ 165 h 270"/>
                  <a:gd name="T60" fmla="*/ 301 w 301"/>
                  <a:gd name="T61" fmla="*/ 158 h 270"/>
                  <a:gd name="T62" fmla="*/ 301 w 301"/>
                  <a:gd name="T63" fmla="*/ 150 h 270"/>
                  <a:gd name="T64" fmla="*/ 300 w 301"/>
                  <a:gd name="T65" fmla="*/ 143 h 270"/>
                  <a:gd name="T66" fmla="*/ 296 w 301"/>
                  <a:gd name="T67" fmla="*/ 136 h 270"/>
                  <a:gd name="T68" fmla="*/ 292 w 301"/>
                  <a:gd name="T69" fmla="*/ 130 h 270"/>
                  <a:gd name="T70" fmla="*/ 287 w 301"/>
                  <a:gd name="T71" fmla="*/ 124 h 270"/>
                  <a:gd name="T72" fmla="*/ 280 w 301"/>
                  <a:gd name="T73" fmla="*/ 119 h 270"/>
                  <a:gd name="T74" fmla="*/ 110 w 301"/>
                  <a:gd name="T75" fmla="*/ 7 h 270"/>
                  <a:gd name="T76" fmla="*/ 110 w 301"/>
                  <a:gd name="T77" fmla="*/ 7 h 270"/>
                  <a:gd name="T78" fmla="*/ 104 w 301"/>
                  <a:gd name="T79" fmla="*/ 4 h 270"/>
                  <a:gd name="T80" fmla="*/ 98 w 301"/>
                  <a:gd name="T81" fmla="*/ 1 h 270"/>
                  <a:gd name="T82" fmla="*/ 92 w 301"/>
                  <a:gd name="T83" fmla="*/ 0 h 270"/>
                  <a:gd name="T84" fmla="*/ 85 w 301"/>
                  <a:gd name="T85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1" h="270">
                    <a:moveTo>
                      <a:pt x="85" y="0"/>
                    </a:moveTo>
                    <a:lnTo>
                      <a:pt x="85" y="0"/>
                    </a:lnTo>
                    <a:lnTo>
                      <a:pt x="77" y="0"/>
                    </a:lnTo>
                    <a:lnTo>
                      <a:pt x="69" y="4"/>
                    </a:lnTo>
                    <a:lnTo>
                      <a:pt x="62" y="8"/>
                    </a:lnTo>
                    <a:lnTo>
                      <a:pt x="57" y="15"/>
                    </a:lnTo>
                    <a:lnTo>
                      <a:pt x="4" y="100"/>
                    </a:lnTo>
                    <a:lnTo>
                      <a:pt x="4" y="100"/>
                    </a:lnTo>
                    <a:lnTo>
                      <a:pt x="2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7"/>
                    </a:lnTo>
                    <a:lnTo>
                      <a:pt x="6" y="134"/>
                    </a:lnTo>
                    <a:lnTo>
                      <a:pt x="10" y="140"/>
                    </a:lnTo>
                    <a:lnTo>
                      <a:pt x="15" y="147"/>
                    </a:lnTo>
                    <a:lnTo>
                      <a:pt x="22" y="151"/>
                    </a:lnTo>
                    <a:lnTo>
                      <a:pt x="192" y="263"/>
                    </a:lnTo>
                    <a:lnTo>
                      <a:pt x="192" y="263"/>
                    </a:lnTo>
                    <a:lnTo>
                      <a:pt x="197" y="266"/>
                    </a:lnTo>
                    <a:lnTo>
                      <a:pt x="204" y="269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16" y="270"/>
                    </a:lnTo>
                    <a:lnTo>
                      <a:pt x="224" y="270"/>
                    </a:lnTo>
                    <a:lnTo>
                      <a:pt x="233" y="267"/>
                    </a:lnTo>
                    <a:lnTo>
                      <a:pt x="239" y="262"/>
                    </a:lnTo>
                    <a:lnTo>
                      <a:pt x="245" y="255"/>
                    </a:lnTo>
                    <a:lnTo>
                      <a:pt x="297" y="171"/>
                    </a:lnTo>
                    <a:lnTo>
                      <a:pt x="297" y="171"/>
                    </a:lnTo>
                    <a:lnTo>
                      <a:pt x="300" y="165"/>
                    </a:lnTo>
                    <a:lnTo>
                      <a:pt x="301" y="158"/>
                    </a:lnTo>
                    <a:lnTo>
                      <a:pt x="301" y="150"/>
                    </a:lnTo>
                    <a:lnTo>
                      <a:pt x="300" y="143"/>
                    </a:lnTo>
                    <a:lnTo>
                      <a:pt x="296" y="136"/>
                    </a:lnTo>
                    <a:lnTo>
                      <a:pt x="292" y="130"/>
                    </a:lnTo>
                    <a:lnTo>
                      <a:pt x="287" y="124"/>
                    </a:lnTo>
                    <a:lnTo>
                      <a:pt x="280" y="119"/>
                    </a:lnTo>
                    <a:lnTo>
                      <a:pt x="110" y="7"/>
                    </a:lnTo>
                    <a:lnTo>
                      <a:pt x="110" y="7"/>
                    </a:lnTo>
                    <a:lnTo>
                      <a:pt x="104" y="4"/>
                    </a:lnTo>
                    <a:lnTo>
                      <a:pt x="98" y="1"/>
                    </a:lnTo>
                    <a:lnTo>
                      <a:pt x="92" y="0"/>
                    </a:lnTo>
                    <a:lnTo>
                      <a:pt x="8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621">
                <a:extLst>
                  <a:ext uri="{FF2B5EF4-FFF2-40B4-BE49-F238E27FC236}">
                    <a16:creationId xmlns:a16="http://schemas.microsoft.com/office/drawing/2014/main" id="{5545DDDF-EC98-46B1-A08B-17B39F80A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7525" y="2124206"/>
                <a:ext cx="402749" cy="363686"/>
              </a:xfrm>
              <a:custGeom>
                <a:avLst/>
                <a:gdLst>
                  <a:gd name="T0" fmla="*/ 55 w 299"/>
                  <a:gd name="T1" fmla="*/ 15 h 270"/>
                  <a:gd name="T2" fmla="*/ 4 w 299"/>
                  <a:gd name="T3" fmla="*/ 100 h 270"/>
                  <a:gd name="T4" fmla="*/ 4 w 299"/>
                  <a:gd name="T5" fmla="*/ 100 h 270"/>
                  <a:gd name="T6" fmla="*/ 1 w 299"/>
                  <a:gd name="T7" fmla="*/ 105 h 270"/>
                  <a:gd name="T8" fmla="*/ 0 w 299"/>
                  <a:gd name="T9" fmla="*/ 112 h 270"/>
                  <a:gd name="T10" fmla="*/ 0 w 299"/>
                  <a:gd name="T11" fmla="*/ 120 h 270"/>
                  <a:gd name="T12" fmla="*/ 1 w 299"/>
                  <a:gd name="T13" fmla="*/ 127 h 270"/>
                  <a:gd name="T14" fmla="*/ 4 w 299"/>
                  <a:gd name="T15" fmla="*/ 133 h 270"/>
                  <a:gd name="T16" fmla="*/ 8 w 299"/>
                  <a:gd name="T17" fmla="*/ 140 h 270"/>
                  <a:gd name="T18" fmla="*/ 13 w 299"/>
                  <a:gd name="T19" fmla="*/ 147 h 270"/>
                  <a:gd name="T20" fmla="*/ 20 w 299"/>
                  <a:gd name="T21" fmla="*/ 151 h 270"/>
                  <a:gd name="T22" fmla="*/ 190 w 299"/>
                  <a:gd name="T23" fmla="*/ 263 h 270"/>
                  <a:gd name="T24" fmla="*/ 190 w 299"/>
                  <a:gd name="T25" fmla="*/ 263 h 270"/>
                  <a:gd name="T26" fmla="*/ 197 w 299"/>
                  <a:gd name="T27" fmla="*/ 267 h 270"/>
                  <a:gd name="T28" fmla="*/ 205 w 299"/>
                  <a:gd name="T29" fmla="*/ 268 h 270"/>
                  <a:gd name="T30" fmla="*/ 213 w 299"/>
                  <a:gd name="T31" fmla="*/ 270 h 270"/>
                  <a:gd name="T32" fmla="*/ 220 w 299"/>
                  <a:gd name="T33" fmla="*/ 270 h 270"/>
                  <a:gd name="T34" fmla="*/ 226 w 299"/>
                  <a:gd name="T35" fmla="*/ 268 h 270"/>
                  <a:gd name="T36" fmla="*/ 233 w 299"/>
                  <a:gd name="T37" fmla="*/ 266 h 270"/>
                  <a:gd name="T38" fmla="*/ 239 w 299"/>
                  <a:gd name="T39" fmla="*/ 260 h 270"/>
                  <a:gd name="T40" fmla="*/ 243 w 299"/>
                  <a:gd name="T41" fmla="*/ 255 h 270"/>
                  <a:gd name="T42" fmla="*/ 295 w 299"/>
                  <a:gd name="T43" fmla="*/ 171 h 270"/>
                  <a:gd name="T44" fmla="*/ 295 w 299"/>
                  <a:gd name="T45" fmla="*/ 171 h 270"/>
                  <a:gd name="T46" fmla="*/ 298 w 299"/>
                  <a:gd name="T47" fmla="*/ 164 h 270"/>
                  <a:gd name="T48" fmla="*/ 299 w 299"/>
                  <a:gd name="T49" fmla="*/ 158 h 270"/>
                  <a:gd name="T50" fmla="*/ 299 w 299"/>
                  <a:gd name="T51" fmla="*/ 150 h 270"/>
                  <a:gd name="T52" fmla="*/ 298 w 299"/>
                  <a:gd name="T53" fmla="*/ 143 h 270"/>
                  <a:gd name="T54" fmla="*/ 295 w 299"/>
                  <a:gd name="T55" fmla="*/ 136 h 270"/>
                  <a:gd name="T56" fmla="*/ 291 w 299"/>
                  <a:gd name="T57" fmla="*/ 129 h 270"/>
                  <a:gd name="T58" fmla="*/ 286 w 299"/>
                  <a:gd name="T59" fmla="*/ 123 h 270"/>
                  <a:gd name="T60" fmla="*/ 279 w 299"/>
                  <a:gd name="T61" fmla="*/ 119 h 270"/>
                  <a:gd name="T62" fmla="*/ 109 w 299"/>
                  <a:gd name="T63" fmla="*/ 6 h 270"/>
                  <a:gd name="T64" fmla="*/ 109 w 299"/>
                  <a:gd name="T65" fmla="*/ 6 h 270"/>
                  <a:gd name="T66" fmla="*/ 101 w 299"/>
                  <a:gd name="T67" fmla="*/ 2 h 270"/>
                  <a:gd name="T68" fmla="*/ 94 w 299"/>
                  <a:gd name="T69" fmla="*/ 1 h 270"/>
                  <a:gd name="T70" fmla="*/ 86 w 299"/>
                  <a:gd name="T71" fmla="*/ 0 h 270"/>
                  <a:gd name="T72" fmla="*/ 79 w 299"/>
                  <a:gd name="T73" fmla="*/ 0 h 270"/>
                  <a:gd name="T74" fmla="*/ 71 w 299"/>
                  <a:gd name="T75" fmla="*/ 1 h 270"/>
                  <a:gd name="T76" fmla="*/ 66 w 299"/>
                  <a:gd name="T77" fmla="*/ 4 h 270"/>
                  <a:gd name="T78" fmla="*/ 60 w 299"/>
                  <a:gd name="T79" fmla="*/ 9 h 270"/>
                  <a:gd name="T80" fmla="*/ 55 w 299"/>
                  <a:gd name="T81" fmla="*/ 15 h 270"/>
                  <a:gd name="T82" fmla="*/ 55 w 299"/>
                  <a:gd name="T83" fmla="*/ 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9" h="270">
                    <a:moveTo>
                      <a:pt x="55" y="15"/>
                    </a:moveTo>
                    <a:lnTo>
                      <a:pt x="4" y="100"/>
                    </a:lnTo>
                    <a:lnTo>
                      <a:pt x="4" y="100"/>
                    </a:lnTo>
                    <a:lnTo>
                      <a:pt x="1" y="105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1" y="127"/>
                    </a:lnTo>
                    <a:lnTo>
                      <a:pt x="4" y="133"/>
                    </a:lnTo>
                    <a:lnTo>
                      <a:pt x="8" y="140"/>
                    </a:lnTo>
                    <a:lnTo>
                      <a:pt x="13" y="147"/>
                    </a:lnTo>
                    <a:lnTo>
                      <a:pt x="20" y="151"/>
                    </a:lnTo>
                    <a:lnTo>
                      <a:pt x="190" y="263"/>
                    </a:lnTo>
                    <a:lnTo>
                      <a:pt x="190" y="263"/>
                    </a:lnTo>
                    <a:lnTo>
                      <a:pt x="197" y="267"/>
                    </a:lnTo>
                    <a:lnTo>
                      <a:pt x="205" y="268"/>
                    </a:lnTo>
                    <a:lnTo>
                      <a:pt x="213" y="270"/>
                    </a:lnTo>
                    <a:lnTo>
                      <a:pt x="220" y="270"/>
                    </a:lnTo>
                    <a:lnTo>
                      <a:pt x="226" y="268"/>
                    </a:lnTo>
                    <a:lnTo>
                      <a:pt x="233" y="266"/>
                    </a:lnTo>
                    <a:lnTo>
                      <a:pt x="239" y="260"/>
                    </a:lnTo>
                    <a:lnTo>
                      <a:pt x="243" y="255"/>
                    </a:lnTo>
                    <a:lnTo>
                      <a:pt x="295" y="171"/>
                    </a:lnTo>
                    <a:lnTo>
                      <a:pt x="295" y="171"/>
                    </a:lnTo>
                    <a:lnTo>
                      <a:pt x="298" y="164"/>
                    </a:lnTo>
                    <a:lnTo>
                      <a:pt x="299" y="158"/>
                    </a:lnTo>
                    <a:lnTo>
                      <a:pt x="299" y="150"/>
                    </a:lnTo>
                    <a:lnTo>
                      <a:pt x="298" y="143"/>
                    </a:lnTo>
                    <a:lnTo>
                      <a:pt x="295" y="136"/>
                    </a:lnTo>
                    <a:lnTo>
                      <a:pt x="291" y="129"/>
                    </a:lnTo>
                    <a:lnTo>
                      <a:pt x="286" y="123"/>
                    </a:lnTo>
                    <a:lnTo>
                      <a:pt x="279" y="119"/>
                    </a:lnTo>
                    <a:lnTo>
                      <a:pt x="109" y="6"/>
                    </a:lnTo>
                    <a:lnTo>
                      <a:pt x="109" y="6"/>
                    </a:lnTo>
                    <a:lnTo>
                      <a:pt x="101" y="2"/>
                    </a:lnTo>
                    <a:lnTo>
                      <a:pt x="94" y="1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1" y="1"/>
                    </a:lnTo>
                    <a:lnTo>
                      <a:pt x="66" y="4"/>
                    </a:lnTo>
                    <a:lnTo>
                      <a:pt x="60" y="9"/>
                    </a:lnTo>
                    <a:lnTo>
                      <a:pt x="55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622">
                <a:extLst>
                  <a:ext uri="{FF2B5EF4-FFF2-40B4-BE49-F238E27FC236}">
                    <a16:creationId xmlns:a16="http://schemas.microsoft.com/office/drawing/2014/main" id="{AD587593-6028-469E-A23B-7875596C5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1199" y="2183473"/>
                <a:ext cx="30981" cy="47145"/>
              </a:xfrm>
              <a:custGeom>
                <a:avLst/>
                <a:gdLst>
                  <a:gd name="T0" fmla="*/ 21 w 23"/>
                  <a:gd name="T1" fmla="*/ 0 h 35"/>
                  <a:gd name="T2" fmla="*/ 0 w 23"/>
                  <a:gd name="T3" fmla="*/ 33 h 35"/>
                  <a:gd name="T4" fmla="*/ 0 w 23"/>
                  <a:gd name="T5" fmla="*/ 33 h 35"/>
                  <a:gd name="T6" fmla="*/ 0 w 23"/>
                  <a:gd name="T7" fmla="*/ 34 h 35"/>
                  <a:gd name="T8" fmla="*/ 2 w 23"/>
                  <a:gd name="T9" fmla="*/ 35 h 35"/>
                  <a:gd name="T10" fmla="*/ 2 w 23"/>
                  <a:gd name="T11" fmla="*/ 35 h 35"/>
                  <a:gd name="T12" fmla="*/ 3 w 23"/>
                  <a:gd name="T13" fmla="*/ 35 h 35"/>
                  <a:gd name="T14" fmla="*/ 4 w 23"/>
                  <a:gd name="T15" fmla="*/ 34 h 35"/>
                  <a:gd name="T16" fmla="*/ 23 w 23"/>
                  <a:gd name="T17" fmla="*/ 3 h 35"/>
                  <a:gd name="T18" fmla="*/ 23 w 23"/>
                  <a:gd name="T19" fmla="*/ 3 h 35"/>
                  <a:gd name="T20" fmla="*/ 23 w 23"/>
                  <a:gd name="T21" fmla="*/ 2 h 35"/>
                  <a:gd name="T22" fmla="*/ 23 w 23"/>
                  <a:gd name="T23" fmla="*/ 0 h 35"/>
                  <a:gd name="T24" fmla="*/ 23 w 23"/>
                  <a:gd name="T25" fmla="*/ 0 h 35"/>
                  <a:gd name="T26" fmla="*/ 22 w 23"/>
                  <a:gd name="T27" fmla="*/ 0 h 35"/>
                  <a:gd name="T28" fmla="*/ 21 w 23"/>
                  <a:gd name="T29" fmla="*/ 0 h 35"/>
                  <a:gd name="T30" fmla="*/ 21 w 23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" h="35">
                    <a:moveTo>
                      <a:pt x="21" y="0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4" y="34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623">
                <a:extLst>
                  <a:ext uri="{FF2B5EF4-FFF2-40B4-BE49-F238E27FC236}">
                    <a16:creationId xmlns:a16="http://schemas.microsoft.com/office/drawing/2014/main" id="{0F97AE0A-8383-43B2-8B0F-5A28063A6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11" y="2394949"/>
                <a:ext cx="17511" cy="16164"/>
              </a:xfrm>
              <a:custGeom>
                <a:avLst/>
                <a:gdLst>
                  <a:gd name="T0" fmla="*/ 9 w 13"/>
                  <a:gd name="T1" fmla="*/ 1 h 12"/>
                  <a:gd name="T2" fmla="*/ 9 w 13"/>
                  <a:gd name="T3" fmla="*/ 1 h 12"/>
                  <a:gd name="T4" fmla="*/ 11 w 13"/>
                  <a:gd name="T5" fmla="*/ 3 h 12"/>
                  <a:gd name="T6" fmla="*/ 13 w 13"/>
                  <a:gd name="T7" fmla="*/ 5 h 12"/>
                  <a:gd name="T8" fmla="*/ 13 w 13"/>
                  <a:gd name="T9" fmla="*/ 7 h 12"/>
                  <a:gd name="T10" fmla="*/ 11 w 13"/>
                  <a:gd name="T11" fmla="*/ 9 h 12"/>
                  <a:gd name="T12" fmla="*/ 11 w 13"/>
                  <a:gd name="T13" fmla="*/ 9 h 12"/>
                  <a:gd name="T14" fmla="*/ 10 w 13"/>
                  <a:gd name="T15" fmla="*/ 11 h 12"/>
                  <a:gd name="T16" fmla="*/ 9 w 13"/>
                  <a:gd name="T17" fmla="*/ 12 h 12"/>
                  <a:gd name="T18" fmla="*/ 6 w 13"/>
                  <a:gd name="T19" fmla="*/ 11 h 12"/>
                  <a:gd name="T20" fmla="*/ 3 w 13"/>
                  <a:gd name="T21" fmla="*/ 11 h 12"/>
                  <a:gd name="T22" fmla="*/ 3 w 13"/>
                  <a:gd name="T23" fmla="*/ 11 h 12"/>
                  <a:gd name="T24" fmla="*/ 2 w 13"/>
                  <a:gd name="T25" fmla="*/ 8 h 12"/>
                  <a:gd name="T26" fmla="*/ 0 w 13"/>
                  <a:gd name="T27" fmla="*/ 7 h 12"/>
                  <a:gd name="T28" fmla="*/ 0 w 13"/>
                  <a:gd name="T29" fmla="*/ 4 h 12"/>
                  <a:gd name="T30" fmla="*/ 0 w 13"/>
                  <a:gd name="T31" fmla="*/ 1 h 12"/>
                  <a:gd name="T32" fmla="*/ 0 w 13"/>
                  <a:gd name="T33" fmla="*/ 1 h 12"/>
                  <a:gd name="T34" fmla="*/ 2 w 13"/>
                  <a:gd name="T35" fmla="*/ 0 h 12"/>
                  <a:gd name="T36" fmla="*/ 5 w 13"/>
                  <a:gd name="T37" fmla="*/ 0 h 12"/>
                  <a:gd name="T38" fmla="*/ 7 w 13"/>
                  <a:gd name="T39" fmla="*/ 0 h 12"/>
                  <a:gd name="T40" fmla="*/ 9 w 13"/>
                  <a:gd name="T41" fmla="*/ 1 h 12"/>
                  <a:gd name="T42" fmla="*/ 9 w 13"/>
                  <a:gd name="T4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12">
                    <a:moveTo>
                      <a:pt x="9" y="1"/>
                    </a:moveTo>
                    <a:lnTo>
                      <a:pt x="9" y="1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9" y="1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624">
                <a:extLst>
                  <a:ext uri="{FF2B5EF4-FFF2-40B4-BE49-F238E27FC236}">
                    <a16:creationId xmlns:a16="http://schemas.microsoft.com/office/drawing/2014/main" id="{93A1B7E0-87E5-4B0F-BBCA-E96BC7F5E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689" y="2134982"/>
                <a:ext cx="367727" cy="172414"/>
              </a:xfrm>
              <a:custGeom>
                <a:avLst/>
                <a:gdLst>
                  <a:gd name="T0" fmla="*/ 273 w 273"/>
                  <a:gd name="T1" fmla="*/ 128 h 128"/>
                  <a:gd name="T2" fmla="*/ 77 w 273"/>
                  <a:gd name="T3" fmla="*/ 0 h 128"/>
                  <a:gd name="T4" fmla="*/ 75 w 273"/>
                  <a:gd name="T5" fmla="*/ 0 h 128"/>
                  <a:gd name="T6" fmla="*/ 0 w 273"/>
                  <a:gd name="T7" fmla="*/ 123 h 128"/>
                  <a:gd name="T8" fmla="*/ 0 w 273"/>
                  <a:gd name="T9" fmla="*/ 124 h 128"/>
                  <a:gd name="T10" fmla="*/ 3 w 273"/>
                  <a:gd name="T11" fmla="*/ 125 h 128"/>
                  <a:gd name="T12" fmla="*/ 273 w 273"/>
                  <a:gd name="T13" fmla="*/ 128 h 128"/>
                  <a:gd name="T14" fmla="*/ 273 w 273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3" h="128">
                    <a:moveTo>
                      <a:pt x="273" y="128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0" y="123"/>
                    </a:lnTo>
                    <a:lnTo>
                      <a:pt x="0" y="124"/>
                    </a:lnTo>
                    <a:lnTo>
                      <a:pt x="3" y="125"/>
                    </a:lnTo>
                    <a:lnTo>
                      <a:pt x="273" y="128"/>
                    </a:lnTo>
                    <a:lnTo>
                      <a:pt x="273" y="12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625">
                <a:extLst>
                  <a:ext uri="{FF2B5EF4-FFF2-40B4-BE49-F238E27FC236}">
                    <a16:creationId xmlns:a16="http://schemas.microsoft.com/office/drawing/2014/main" id="{45FAE549-9E74-41E7-86B9-E6FA24760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729" y="2303354"/>
                <a:ext cx="363686" cy="171067"/>
              </a:xfrm>
              <a:custGeom>
                <a:avLst/>
                <a:gdLst>
                  <a:gd name="T0" fmla="*/ 194 w 270"/>
                  <a:gd name="T1" fmla="*/ 127 h 127"/>
                  <a:gd name="T2" fmla="*/ 270 w 270"/>
                  <a:gd name="T3" fmla="*/ 4 h 127"/>
                  <a:gd name="T4" fmla="*/ 270 w 270"/>
                  <a:gd name="T5" fmla="*/ 3 h 127"/>
                  <a:gd name="T6" fmla="*/ 0 w 270"/>
                  <a:gd name="T7" fmla="*/ 0 h 127"/>
                  <a:gd name="T8" fmla="*/ 194 w 270"/>
                  <a:gd name="T9" fmla="*/ 127 h 127"/>
                  <a:gd name="T10" fmla="*/ 194 w 270"/>
                  <a:gd name="T11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0" h="127">
                    <a:moveTo>
                      <a:pt x="194" y="127"/>
                    </a:moveTo>
                    <a:lnTo>
                      <a:pt x="270" y="4"/>
                    </a:lnTo>
                    <a:lnTo>
                      <a:pt x="270" y="3"/>
                    </a:lnTo>
                    <a:lnTo>
                      <a:pt x="0" y="0"/>
                    </a:lnTo>
                    <a:lnTo>
                      <a:pt x="194" y="127"/>
                    </a:lnTo>
                    <a:lnTo>
                      <a:pt x="194" y="127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707">
                <a:extLst>
                  <a:ext uri="{FF2B5EF4-FFF2-40B4-BE49-F238E27FC236}">
                    <a16:creationId xmlns:a16="http://schemas.microsoft.com/office/drawing/2014/main" id="{5244F6B8-6036-4896-A1DB-C7BBCD0BB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637" y="1351037"/>
                <a:ext cx="246499" cy="303072"/>
              </a:xfrm>
              <a:custGeom>
                <a:avLst/>
                <a:gdLst>
                  <a:gd name="T0" fmla="*/ 28 w 183"/>
                  <a:gd name="T1" fmla="*/ 212 h 225"/>
                  <a:gd name="T2" fmla="*/ 28 w 183"/>
                  <a:gd name="T3" fmla="*/ 212 h 225"/>
                  <a:gd name="T4" fmla="*/ 48 w 183"/>
                  <a:gd name="T5" fmla="*/ 190 h 225"/>
                  <a:gd name="T6" fmla="*/ 62 w 183"/>
                  <a:gd name="T7" fmla="*/ 173 h 225"/>
                  <a:gd name="T8" fmla="*/ 73 w 183"/>
                  <a:gd name="T9" fmla="*/ 158 h 225"/>
                  <a:gd name="T10" fmla="*/ 73 w 183"/>
                  <a:gd name="T11" fmla="*/ 158 h 225"/>
                  <a:gd name="T12" fmla="*/ 77 w 183"/>
                  <a:gd name="T13" fmla="*/ 162 h 225"/>
                  <a:gd name="T14" fmla="*/ 84 w 183"/>
                  <a:gd name="T15" fmla="*/ 165 h 225"/>
                  <a:gd name="T16" fmla="*/ 92 w 183"/>
                  <a:gd name="T17" fmla="*/ 167 h 225"/>
                  <a:gd name="T18" fmla="*/ 102 w 183"/>
                  <a:gd name="T19" fmla="*/ 170 h 225"/>
                  <a:gd name="T20" fmla="*/ 115 w 183"/>
                  <a:gd name="T21" fmla="*/ 170 h 225"/>
                  <a:gd name="T22" fmla="*/ 127 w 183"/>
                  <a:gd name="T23" fmla="*/ 169 h 225"/>
                  <a:gd name="T24" fmla="*/ 142 w 183"/>
                  <a:gd name="T25" fmla="*/ 165 h 225"/>
                  <a:gd name="T26" fmla="*/ 142 w 183"/>
                  <a:gd name="T27" fmla="*/ 165 h 225"/>
                  <a:gd name="T28" fmla="*/ 150 w 183"/>
                  <a:gd name="T29" fmla="*/ 161 h 225"/>
                  <a:gd name="T30" fmla="*/ 155 w 183"/>
                  <a:gd name="T31" fmla="*/ 157 h 225"/>
                  <a:gd name="T32" fmla="*/ 160 w 183"/>
                  <a:gd name="T33" fmla="*/ 150 h 225"/>
                  <a:gd name="T34" fmla="*/ 166 w 183"/>
                  <a:gd name="T35" fmla="*/ 143 h 225"/>
                  <a:gd name="T36" fmla="*/ 170 w 183"/>
                  <a:gd name="T37" fmla="*/ 135 h 225"/>
                  <a:gd name="T38" fmla="*/ 174 w 183"/>
                  <a:gd name="T39" fmla="*/ 127 h 225"/>
                  <a:gd name="T40" fmla="*/ 179 w 183"/>
                  <a:gd name="T41" fmla="*/ 108 h 225"/>
                  <a:gd name="T42" fmla="*/ 182 w 183"/>
                  <a:gd name="T43" fmla="*/ 89 h 225"/>
                  <a:gd name="T44" fmla="*/ 183 w 183"/>
                  <a:gd name="T45" fmla="*/ 70 h 225"/>
                  <a:gd name="T46" fmla="*/ 183 w 183"/>
                  <a:gd name="T47" fmla="*/ 53 h 225"/>
                  <a:gd name="T48" fmla="*/ 182 w 183"/>
                  <a:gd name="T49" fmla="*/ 38 h 225"/>
                  <a:gd name="T50" fmla="*/ 160 w 183"/>
                  <a:gd name="T51" fmla="*/ 0 h 225"/>
                  <a:gd name="T52" fmla="*/ 160 w 183"/>
                  <a:gd name="T53" fmla="*/ 0 h 225"/>
                  <a:gd name="T54" fmla="*/ 150 w 183"/>
                  <a:gd name="T55" fmla="*/ 7 h 225"/>
                  <a:gd name="T56" fmla="*/ 125 w 183"/>
                  <a:gd name="T57" fmla="*/ 27 h 225"/>
                  <a:gd name="T58" fmla="*/ 111 w 183"/>
                  <a:gd name="T59" fmla="*/ 39 h 225"/>
                  <a:gd name="T60" fmla="*/ 94 w 183"/>
                  <a:gd name="T61" fmla="*/ 54 h 225"/>
                  <a:gd name="T62" fmla="*/ 81 w 183"/>
                  <a:gd name="T63" fmla="*/ 70 h 225"/>
                  <a:gd name="T64" fmla="*/ 70 w 183"/>
                  <a:gd name="T65" fmla="*/ 86 h 225"/>
                  <a:gd name="T66" fmla="*/ 70 w 183"/>
                  <a:gd name="T67" fmla="*/ 86 h 225"/>
                  <a:gd name="T68" fmla="*/ 55 w 183"/>
                  <a:gd name="T69" fmla="*/ 117 h 225"/>
                  <a:gd name="T70" fmla="*/ 47 w 183"/>
                  <a:gd name="T71" fmla="*/ 134 h 225"/>
                  <a:gd name="T72" fmla="*/ 47 w 183"/>
                  <a:gd name="T73" fmla="*/ 134 h 225"/>
                  <a:gd name="T74" fmla="*/ 30 w 183"/>
                  <a:gd name="T75" fmla="*/ 161 h 225"/>
                  <a:gd name="T76" fmla="*/ 4 w 183"/>
                  <a:gd name="T77" fmla="*/ 197 h 225"/>
                  <a:gd name="T78" fmla="*/ 4 w 183"/>
                  <a:gd name="T79" fmla="*/ 197 h 225"/>
                  <a:gd name="T80" fmla="*/ 1 w 183"/>
                  <a:gd name="T81" fmla="*/ 204 h 225"/>
                  <a:gd name="T82" fmla="*/ 0 w 183"/>
                  <a:gd name="T83" fmla="*/ 211 h 225"/>
                  <a:gd name="T84" fmla="*/ 0 w 183"/>
                  <a:gd name="T85" fmla="*/ 216 h 225"/>
                  <a:gd name="T86" fmla="*/ 1 w 183"/>
                  <a:gd name="T87" fmla="*/ 221 h 225"/>
                  <a:gd name="T88" fmla="*/ 4 w 183"/>
                  <a:gd name="T89" fmla="*/ 224 h 225"/>
                  <a:gd name="T90" fmla="*/ 5 w 183"/>
                  <a:gd name="T91" fmla="*/ 225 h 225"/>
                  <a:gd name="T92" fmla="*/ 8 w 183"/>
                  <a:gd name="T93" fmla="*/ 225 h 225"/>
                  <a:gd name="T94" fmla="*/ 11 w 183"/>
                  <a:gd name="T95" fmla="*/ 225 h 225"/>
                  <a:gd name="T96" fmla="*/ 15 w 183"/>
                  <a:gd name="T97" fmla="*/ 224 h 225"/>
                  <a:gd name="T98" fmla="*/ 19 w 183"/>
                  <a:gd name="T99" fmla="*/ 221 h 225"/>
                  <a:gd name="T100" fmla="*/ 28 w 183"/>
                  <a:gd name="T101" fmla="*/ 212 h 225"/>
                  <a:gd name="T102" fmla="*/ 28 w 183"/>
                  <a:gd name="T103" fmla="*/ 21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3" h="225">
                    <a:moveTo>
                      <a:pt x="28" y="212"/>
                    </a:moveTo>
                    <a:lnTo>
                      <a:pt x="28" y="212"/>
                    </a:lnTo>
                    <a:lnTo>
                      <a:pt x="48" y="190"/>
                    </a:lnTo>
                    <a:lnTo>
                      <a:pt x="62" y="173"/>
                    </a:lnTo>
                    <a:lnTo>
                      <a:pt x="73" y="158"/>
                    </a:lnTo>
                    <a:lnTo>
                      <a:pt x="73" y="158"/>
                    </a:lnTo>
                    <a:lnTo>
                      <a:pt x="77" y="162"/>
                    </a:lnTo>
                    <a:lnTo>
                      <a:pt x="84" y="165"/>
                    </a:lnTo>
                    <a:lnTo>
                      <a:pt x="92" y="167"/>
                    </a:lnTo>
                    <a:lnTo>
                      <a:pt x="102" y="170"/>
                    </a:lnTo>
                    <a:lnTo>
                      <a:pt x="115" y="170"/>
                    </a:lnTo>
                    <a:lnTo>
                      <a:pt x="127" y="169"/>
                    </a:lnTo>
                    <a:lnTo>
                      <a:pt x="142" y="165"/>
                    </a:lnTo>
                    <a:lnTo>
                      <a:pt x="142" y="165"/>
                    </a:lnTo>
                    <a:lnTo>
                      <a:pt x="150" y="161"/>
                    </a:lnTo>
                    <a:lnTo>
                      <a:pt x="155" y="157"/>
                    </a:lnTo>
                    <a:lnTo>
                      <a:pt x="160" y="150"/>
                    </a:lnTo>
                    <a:lnTo>
                      <a:pt x="166" y="143"/>
                    </a:lnTo>
                    <a:lnTo>
                      <a:pt x="170" y="135"/>
                    </a:lnTo>
                    <a:lnTo>
                      <a:pt x="174" y="127"/>
                    </a:lnTo>
                    <a:lnTo>
                      <a:pt x="179" y="108"/>
                    </a:lnTo>
                    <a:lnTo>
                      <a:pt x="182" y="89"/>
                    </a:lnTo>
                    <a:lnTo>
                      <a:pt x="183" y="70"/>
                    </a:lnTo>
                    <a:lnTo>
                      <a:pt x="183" y="53"/>
                    </a:lnTo>
                    <a:lnTo>
                      <a:pt x="182" y="38"/>
                    </a:lnTo>
                    <a:lnTo>
                      <a:pt x="160" y="0"/>
                    </a:lnTo>
                    <a:lnTo>
                      <a:pt x="160" y="0"/>
                    </a:lnTo>
                    <a:lnTo>
                      <a:pt x="150" y="7"/>
                    </a:lnTo>
                    <a:lnTo>
                      <a:pt x="125" y="27"/>
                    </a:lnTo>
                    <a:lnTo>
                      <a:pt x="111" y="39"/>
                    </a:lnTo>
                    <a:lnTo>
                      <a:pt x="94" y="54"/>
                    </a:lnTo>
                    <a:lnTo>
                      <a:pt x="81" y="70"/>
                    </a:lnTo>
                    <a:lnTo>
                      <a:pt x="70" y="86"/>
                    </a:lnTo>
                    <a:lnTo>
                      <a:pt x="70" y="86"/>
                    </a:lnTo>
                    <a:lnTo>
                      <a:pt x="55" y="117"/>
                    </a:lnTo>
                    <a:lnTo>
                      <a:pt x="47" y="134"/>
                    </a:lnTo>
                    <a:lnTo>
                      <a:pt x="47" y="134"/>
                    </a:lnTo>
                    <a:lnTo>
                      <a:pt x="30" y="161"/>
                    </a:lnTo>
                    <a:lnTo>
                      <a:pt x="4" y="197"/>
                    </a:lnTo>
                    <a:lnTo>
                      <a:pt x="4" y="197"/>
                    </a:lnTo>
                    <a:lnTo>
                      <a:pt x="1" y="204"/>
                    </a:lnTo>
                    <a:lnTo>
                      <a:pt x="0" y="211"/>
                    </a:lnTo>
                    <a:lnTo>
                      <a:pt x="0" y="216"/>
                    </a:lnTo>
                    <a:lnTo>
                      <a:pt x="1" y="221"/>
                    </a:lnTo>
                    <a:lnTo>
                      <a:pt x="4" y="224"/>
                    </a:lnTo>
                    <a:lnTo>
                      <a:pt x="5" y="225"/>
                    </a:lnTo>
                    <a:lnTo>
                      <a:pt x="8" y="225"/>
                    </a:lnTo>
                    <a:lnTo>
                      <a:pt x="11" y="225"/>
                    </a:lnTo>
                    <a:lnTo>
                      <a:pt x="15" y="224"/>
                    </a:lnTo>
                    <a:lnTo>
                      <a:pt x="19" y="221"/>
                    </a:lnTo>
                    <a:lnTo>
                      <a:pt x="28" y="212"/>
                    </a:lnTo>
                    <a:lnTo>
                      <a:pt x="28" y="212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708">
                <a:extLst>
                  <a:ext uri="{FF2B5EF4-FFF2-40B4-BE49-F238E27FC236}">
                    <a16:creationId xmlns:a16="http://schemas.microsoft.com/office/drawing/2014/main" id="{C7529FF3-433A-42F5-82AB-7A26A41DD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537" y="534765"/>
                <a:ext cx="766434" cy="488956"/>
              </a:xfrm>
              <a:custGeom>
                <a:avLst/>
                <a:gdLst>
                  <a:gd name="T0" fmla="*/ 569 w 569"/>
                  <a:gd name="T1" fmla="*/ 260 h 363"/>
                  <a:gd name="T2" fmla="*/ 432 w 569"/>
                  <a:gd name="T3" fmla="*/ 363 h 363"/>
                  <a:gd name="T4" fmla="*/ 0 w 569"/>
                  <a:gd name="T5" fmla="*/ 363 h 363"/>
                  <a:gd name="T6" fmla="*/ 35 w 569"/>
                  <a:gd name="T7" fmla="*/ 1 h 363"/>
                  <a:gd name="T8" fmla="*/ 35 w 569"/>
                  <a:gd name="T9" fmla="*/ 1 h 363"/>
                  <a:gd name="T10" fmla="*/ 48 w 569"/>
                  <a:gd name="T11" fmla="*/ 1 h 363"/>
                  <a:gd name="T12" fmla="*/ 63 w 569"/>
                  <a:gd name="T13" fmla="*/ 0 h 363"/>
                  <a:gd name="T14" fmla="*/ 85 w 569"/>
                  <a:gd name="T15" fmla="*/ 1 h 363"/>
                  <a:gd name="T16" fmla="*/ 110 w 569"/>
                  <a:gd name="T17" fmla="*/ 3 h 363"/>
                  <a:gd name="T18" fmla="*/ 140 w 569"/>
                  <a:gd name="T19" fmla="*/ 7 h 363"/>
                  <a:gd name="T20" fmla="*/ 174 w 569"/>
                  <a:gd name="T21" fmla="*/ 12 h 363"/>
                  <a:gd name="T22" fmla="*/ 210 w 569"/>
                  <a:gd name="T23" fmla="*/ 20 h 363"/>
                  <a:gd name="T24" fmla="*/ 251 w 569"/>
                  <a:gd name="T25" fmla="*/ 34 h 363"/>
                  <a:gd name="T26" fmla="*/ 272 w 569"/>
                  <a:gd name="T27" fmla="*/ 40 h 363"/>
                  <a:gd name="T28" fmla="*/ 294 w 569"/>
                  <a:gd name="T29" fmla="*/ 50 h 363"/>
                  <a:gd name="T30" fmla="*/ 315 w 569"/>
                  <a:gd name="T31" fmla="*/ 59 h 363"/>
                  <a:gd name="T32" fmla="*/ 337 w 569"/>
                  <a:gd name="T33" fmla="*/ 70 h 363"/>
                  <a:gd name="T34" fmla="*/ 360 w 569"/>
                  <a:gd name="T35" fmla="*/ 82 h 363"/>
                  <a:gd name="T36" fmla="*/ 383 w 569"/>
                  <a:gd name="T37" fmla="*/ 96 h 363"/>
                  <a:gd name="T38" fmla="*/ 406 w 569"/>
                  <a:gd name="T39" fmla="*/ 111 h 363"/>
                  <a:gd name="T40" fmla="*/ 430 w 569"/>
                  <a:gd name="T41" fmla="*/ 127 h 363"/>
                  <a:gd name="T42" fmla="*/ 453 w 569"/>
                  <a:gd name="T43" fmla="*/ 146 h 363"/>
                  <a:gd name="T44" fmla="*/ 476 w 569"/>
                  <a:gd name="T45" fmla="*/ 165 h 363"/>
                  <a:gd name="T46" fmla="*/ 500 w 569"/>
                  <a:gd name="T47" fmla="*/ 186 h 363"/>
                  <a:gd name="T48" fmla="*/ 523 w 569"/>
                  <a:gd name="T49" fmla="*/ 209 h 363"/>
                  <a:gd name="T50" fmla="*/ 546 w 569"/>
                  <a:gd name="T51" fmla="*/ 233 h 363"/>
                  <a:gd name="T52" fmla="*/ 569 w 569"/>
                  <a:gd name="T53" fmla="*/ 260 h 363"/>
                  <a:gd name="T54" fmla="*/ 569 w 569"/>
                  <a:gd name="T55" fmla="*/ 26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9" h="363">
                    <a:moveTo>
                      <a:pt x="569" y="260"/>
                    </a:moveTo>
                    <a:lnTo>
                      <a:pt x="432" y="363"/>
                    </a:lnTo>
                    <a:lnTo>
                      <a:pt x="0" y="363"/>
                    </a:lnTo>
                    <a:lnTo>
                      <a:pt x="35" y="1"/>
                    </a:lnTo>
                    <a:lnTo>
                      <a:pt x="35" y="1"/>
                    </a:lnTo>
                    <a:lnTo>
                      <a:pt x="48" y="1"/>
                    </a:lnTo>
                    <a:lnTo>
                      <a:pt x="63" y="0"/>
                    </a:lnTo>
                    <a:lnTo>
                      <a:pt x="85" y="1"/>
                    </a:lnTo>
                    <a:lnTo>
                      <a:pt x="110" y="3"/>
                    </a:lnTo>
                    <a:lnTo>
                      <a:pt x="140" y="7"/>
                    </a:lnTo>
                    <a:lnTo>
                      <a:pt x="174" y="12"/>
                    </a:lnTo>
                    <a:lnTo>
                      <a:pt x="210" y="20"/>
                    </a:lnTo>
                    <a:lnTo>
                      <a:pt x="251" y="34"/>
                    </a:lnTo>
                    <a:lnTo>
                      <a:pt x="272" y="40"/>
                    </a:lnTo>
                    <a:lnTo>
                      <a:pt x="294" y="50"/>
                    </a:lnTo>
                    <a:lnTo>
                      <a:pt x="315" y="59"/>
                    </a:lnTo>
                    <a:lnTo>
                      <a:pt x="337" y="70"/>
                    </a:lnTo>
                    <a:lnTo>
                      <a:pt x="360" y="82"/>
                    </a:lnTo>
                    <a:lnTo>
                      <a:pt x="383" y="96"/>
                    </a:lnTo>
                    <a:lnTo>
                      <a:pt x="406" y="111"/>
                    </a:lnTo>
                    <a:lnTo>
                      <a:pt x="430" y="127"/>
                    </a:lnTo>
                    <a:lnTo>
                      <a:pt x="453" y="146"/>
                    </a:lnTo>
                    <a:lnTo>
                      <a:pt x="476" y="165"/>
                    </a:lnTo>
                    <a:lnTo>
                      <a:pt x="500" y="186"/>
                    </a:lnTo>
                    <a:lnTo>
                      <a:pt x="523" y="209"/>
                    </a:lnTo>
                    <a:lnTo>
                      <a:pt x="546" y="233"/>
                    </a:lnTo>
                    <a:lnTo>
                      <a:pt x="569" y="260"/>
                    </a:lnTo>
                    <a:lnTo>
                      <a:pt x="569" y="260"/>
                    </a:lnTo>
                    <a:close/>
                  </a:path>
                </a:pathLst>
              </a:custGeom>
              <a:solidFill>
                <a:srgbClr val="E6E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709">
                <a:extLst>
                  <a:ext uri="{FF2B5EF4-FFF2-40B4-BE49-F238E27FC236}">
                    <a16:creationId xmlns:a16="http://schemas.microsoft.com/office/drawing/2014/main" id="{6FAFFC7C-EB44-4F92-9DBA-3B59268A9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711" y="272102"/>
                <a:ext cx="1367189" cy="1158406"/>
              </a:xfrm>
              <a:custGeom>
                <a:avLst/>
                <a:gdLst>
                  <a:gd name="T0" fmla="*/ 278 w 1015"/>
                  <a:gd name="T1" fmla="*/ 2 h 860"/>
                  <a:gd name="T2" fmla="*/ 350 w 1015"/>
                  <a:gd name="T3" fmla="*/ 2 h 860"/>
                  <a:gd name="T4" fmla="*/ 467 w 1015"/>
                  <a:gd name="T5" fmla="*/ 18 h 860"/>
                  <a:gd name="T6" fmla="*/ 564 w 1015"/>
                  <a:gd name="T7" fmla="*/ 46 h 860"/>
                  <a:gd name="T8" fmla="*/ 645 w 1015"/>
                  <a:gd name="T9" fmla="*/ 79 h 860"/>
                  <a:gd name="T10" fmla="*/ 729 w 1015"/>
                  <a:gd name="T11" fmla="*/ 123 h 860"/>
                  <a:gd name="T12" fmla="*/ 815 w 1015"/>
                  <a:gd name="T13" fmla="*/ 183 h 860"/>
                  <a:gd name="T14" fmla="*/ 903 w 1015"/>
                  <a:gd name="T15" fmla="*/ 258 h 860"/>
                  <a:gd name="T16" fmla="*/ 953 w 1015"/>
                  <a:gd name="T17" fmla="*/ 314 h 860"/>
                  <a:gd name="T18" fmla="*/ 999 w 1015"/>
                  <a:gd name="T19" fmla="*/ 397 h 860"/>
                  <a:gd name="T20" fmla="*/ 1015 w 1015"/>
                  <a:gd name="T21" fmla="*/ 478 h 860"/>
                  <a:gd name="T22" fmla="*/ 1008 w 1015"/>
                  <a:gd name="T23" fmla="*/ 555 h 860"/>
                  <a:gd name="T24" fmla="*/ 986 w 1015"/>
                  <a:gd name="T25" fmla="*/ 627 h 860"/>
                  <a:gd name="T26" fmla="*/ 949 w 1015"/>
                  <a:gd name="T27" fmla="*/ 692 h 860"/>
                  <a:gd name="T28" fmla="*/ 907 w 1015"/>
                  <a:gd name="T29" fmla="*/ 748 h 860"/>
                  <a:gd name="T30" fmla="*/ 828 w 1015"/>
                  <a:gd name="T31" fmla="*/ 831 h 860"/>
                  <a:gd name="T32" fmla="*/ 752 w 1015"/>
                  <a:gd name="T33" fmla="*/ 808 h 860"/>
                  <a:gd name="T34" fmla="*/ 771 w 1015"/>
                  <a:gd name="T35" fmla="*/ 748 h 860"/>
                  <a:gd name="T36" fmla="*/ 801 w 1015"/>
                  <a:gd name="T37" fmla="*/ 624 h 860"/>
                  <a:gd name="T38" fmla="*/ 806 w 1015"/>
                  <a:gd name="T39" fmla="*/ 563 h 860"/>
                  <a:gd name="T40" fmla="*/ 802 w 1015"/>
                  <a:gd name="T41" fmla="*/ 531 h 860"/>
                  <a:gd name="T42" fmla="*/ 778 w 1015"/>
                  <a:gd name="T43" fmla="*/ 485 h 860"/>
                  <a:gd name="T44" fmla="*/ 732 w 1015"/>
                  <a:gd name="T45" fmla="*/ 436 h 860"/>
                  <a:gd name="T46" fmla="*/ 670 w 1015"/>
                  <a:gd name="T47" fmla="*/ 389 h 860"/>
                  <a:gd name="T48" fmla="*/ 595 w 1015"/>
                  <a:gd name="T49" fmla="*/ 345 h 860"/>
                  <a:gd name="T50" fmla="*/ 514 w 1015"/>
                  <a:gd name="T51" fmla="*/ 306 h 860"/>
                  <a:gd name="T52" fmla="*/ 432 w 1015"/>
                  <a:gd name="T53" fmla="*/ 276 h 860"/>
                  <a:gd name="T54" fmla="*/ 350 w 1015"/>
                  <a:gd name="T55" fmla="*/ 257 h 860"/>
                  <a:gd name="T56" fmla="*/ 277 w 1015"/>
                  <a:gd name="T57" fmla="*/ 253 h 860"/>
                  <a:gd name="T58" fmla="*/ 213 w 1015"/>
                  <a:gd name="T59" fmla="*/ 266 h 860"/>
                  <a:gd name="T60" fmla="*/ 173 w 1015"/>
                  <a:gd name="T61" fmla="*/ 292 h 860"/>
                  <a:gd name="T62" fmla="*/ 155 w 1015"/>
                  <a:gd name="T63" fmla="*/ 315 h 860"/>
                  <a:gd name="T64" fmla="*/ 138 w 1015"/>
                  <a:gd name="T65" fmla="*/ 349 h 860"/>
                  <a:gd name="T66" fmla="*/ 120 w 1015"/>
                  <a:gd name="T67" fmla="*/ 401 h 860"/>
                  <a:gd name="T68" fmla="*/ 113 w 1015"/>
                  <a:gd name="T69" fmla="*/ 453 h 860"/>
                  <a:gd name="T70" fmla="*/ 119 w 1015"/>
                  <a:gd name="T71" fmla="*/ 549 h 860"/>
                  <a:gd name="T72" fmla="*/ 140 w 1015"/>
                  <a:gd name="T73" fmla="*/ 630 h 860"/>
                  <a:gd name="T74" fmla="*/ 169 w 1015"/>
                  <a:gd name="T75" fmla="*/ 696 h 860"/>
                  <a:gd name="T76" fmla="*/ 117 w 1015"/>
                  <a:gd name="T77" fmla="*/ 709 h 860"/>
                  <a:gd name="T78" fmla="*/ 77 w 1015"/>
                  <a:gd name="T79" fmla="*/ 642 h 860"/>
                  <a:gd name="T80" fmla="*/ 35 w 1015"/>
                  <a:gd name="T81" fmla="*/ 549 h 860"/>
                  <a:gd name="T82" fmla="*/ 8 w 1015"/>
                  <a:gd name="T83" fmla="*/ 451 h 860"/>
                  <a:gd name="T84" fmla="*/ 0 w 1015"/>
                  <a:gd name="T85" fmla="*/ 387 h 860"/>
                  <a:gd name="T86" fmla="*/ 1 w 1015"/>
                  <a:gd name="T87" fmla="*/ 319 h 860"/>
                  <a:gd name="T88" fmla="*/ 15 w 1015"/>
                  <a:gd name="T89" fmla="*/ 250 h 860"/>
                  <a:gd name="T90" fmla="*/ 32 w 1015"/>
                  <a:gd name="T91" fmla="*/ 203 h 860"/>
                  <a:gd name="T92" fmla="*/ 84 w 1015"/>
                  <a:gd name="T93" fmla="*/ 117 h 860"/>
                  <a:gd name="T94" fmla="*/ 140 w 1015"/>
                  <a:gd name="T95" fmla="*/ 58 h 860"/>
                  <a:gd name="T96" fmla="*/ 194 w 1015"/>
                  <a:gd name="T97" fmla="*/ 25 h 860"/>
                  <a:gd name="T98" fmla="*/ 238 w 1015"/>
                  <a:gd name="T99" fmla="*/ 9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5" h="860">
                    <a:moveTo>
                      <a:pt x="263" y="3"/>
                    </a:moveTo>
                    <a:lnTo>
                      <a:pt x="263" y="3"/>
                    </a:lnTo>
                    <a:lnTo>
                      <a:pt x="278" y="2"/>
                    </a:lnTo>
                    <a:lnTo>
                      <a:pt x="296" y="0"/>
                    </a:lnTo>
                    <a:lnTo>
                      <a:pt x="320" y="0"/>
                    </a:lnTo>
                    <a:lnTo>
                      <a:pt x="350" y="2"/>
                    </a:lnTo>
                    <a:lnTo>
                      <a:pt x="385" y="4"/>
                    </a:lnTo>
                    <a:lnTo>
                      <a:pt x="424" y="10"/>
                    </a:lnTo>
                    <a:lnTo>
                      <a:pt x="467" y="18"/>
                    </a:lnTo>
                    <a:lnTo>
                      <a:pt x="514" y="30"/>
                    </a:lnTo>
                    <a:lnTo>
                      <a:pt x="540" y="38"/>
                    </a:lnTo>
                    <a:lnTo>
                      <a:pt x="564" y="46"/>
                    </a:lnTo>
                    <a:lnTo>
                      <a:pt x="591" y="56"/>
                    </a:lnTo>
                    <a:lnTo>
                      <a:pt x="618" y="67"/>
                    </a:lnTo>
                    <a:lnTo>
                      <a:pt x="645" y="79"/>
                    </a:lnTo>
                    <a:lnTo>
                      <a:pt x="672" y="92"/>
                    </a:lnTo>
                    <a:lnTo>
                      <a:pt x="701" y="107"/>
                    </a:lnTo>
                    <a:lnTo>
                      <a:pt x="729" y="123"/>
                    </a:lnTo>
                    <a:lnTo>
                      <a:pt x="759" y="142"/>
                    </a:lnTo>
                    <a:lnTo>
                      <a:pt x="787" y="161"/>
                    </a:lnTo>
                    <a:lnTo>
                      <a:pt x="815" y="183"/>
                    </a:lnTo>
                    <a:lnTo>
                      <a:pt x="845" y="206"/>
                    </a:lnTo>
                    <a:lnTo>
                      <a:pt x="873" y="231"/>
                    </a:lnTo>
                    <a:lnTo>
                      <a:pt x="903" y="258"/>
                    </a:lnTo>
                    <a:lnTo>
                      <a:pt x="903" y="258"/>
                    </a:lnTo>
                    <a:lnTo>
                      <a:pt x="930" y="285"/>
                    </a:lnTo>
                    <a:lnTo>
                      <a:pt x="953" y="314"/>
                    </a:lnTo>
                    <a:lnTo>
                      <a:pt x="972" y="342"/>
                    </a:lnTo>
                    <a:lnTo>
                      <a:pt x="987" y="369"/>
                    </a:lnTo>
                    <a:lnTo>
                      <a:pt x="999" y="397"/>
                    </a:lnTo>
                    <a:lnTo>
                      <a:pt x="1007" y="424"/>
                    </a:lnTo>
                    <a:lnTo>
                      <a:pt x="1013" y="451"/>
                    </a:lnTo>
                    <a:lnTo>
                      <a:pt x="1015" y="478"/>
                    </a:lnTo>
                    <a:lnTo>
                      <a:pt x="1015" y="504"/>
                    </a:lnTo>
                    <a:lnTo>
                      <a:pt x="1014" y="530"/>
                    </a:lnTo>
                    <a:lnTo>
                      <a:pt x="1008" y="555"/>
                    </a:lnTo>
                    <a:lnTo>
                      <a:pt x="1003" y="580"/>
                    </a:lnTo>
                    <a:lnTo>
                      <a:pt x="995" y="604"/>
                    </a:lnTo>
                    <a:lnTo>
                      <a:pt x="986" y="627"/>
                    </a:lnTo>
                    <a:lnTo>
                      <a:pt x="975" y="650"/>
                    </a:lnTo>
                    <a:lnTo>
                      <a:pt x="963" y="671"/>
                    </a:lnTo>
                    <a:lnTo>
                      <a:pt x="949" y="692"/>
                    </a:lnTo>
                    <a:lnTo>
                      <a:pt x="936" y="712"/>
                    </a:lnTo>
                    <a:lnTo>
                      <a:pt x="922" y="731"/>
                    </a:lnTo>
                    <a:lnTo>
                      <a:pt x="907" y="748"/>
                    </a:lnTo>
                    <a:lnTo>
                      <a:pt x="879" y="781"/>
                    </a:lnTo>
                    <a:lnTo>
                      <a:pt x="852" y="808"/>
                    </a:lnTo>
                    <a:lnTo>
                      <a:pt x="828" y="831"/>
                    </a:lnTo>
                    <a:lnTo>
                      <a:pt x="807" y="847"/>
                    </a:lnTo>
                    <a:lnTo>
                      <a:pt x="790" y="860"/>
                    </a:lnTo>
                    <a:lnTo>
                      <a:pt x="752" y="808"/>
                    </a:lnTo>
                    <a:lnTo>
                      <a:pt x="752" y="808"/>
                    </a:lnTo>
                    <a:lnTo>
                      <a:pt x="761" y="779"/>
                    </a:lnTo>
                    <a:lnTo>
                      <a:pt x="771" y="748"/>
                    </a:lnTo>
                    <a:lnTo>
                      <a:pt x="782" y="711"/>
                    </a:lnTo>
                    <a:lnTo>
                      <a:pt x="792" y="669"/>
                    </a:lnTo>
                    <a:lnTo>
                      <a:pt x="801" y="624"/>
                    </a:lnTo>
                    <a:lnTo>
                      <a:pt x="803" y="604"/>
                    </a:lnTo>
                    <a:lnTo>
                      <a:pt x="806" y="582"/>
                    </a:lnTo>
                    <a:lnTo>
                      <a:pt x="806" y="563"/>
                    </a:lnTo>
                    <a:lnTo>
                      <a:pt x="805" y="544"/>
                    </a:lnTo>
                    <a:lnTo>
                      <a:pt x="805" y="544"/>
                    </a:lnTo>
                    <a:lnTo>
                      <a:pt x="802" y="531"/>
                    </a:lnTo>
                    <a:lnTo>
                      <a:pt x="797" y="516"/>
                    </a:lnTo>
                    <a:lnTo>
                      <a:pt x="788" y="500"/>
                    </a:lnTo>
                    <a:lnTo>
                      <a:pt x="778" y="485"/>
                    </a:lnTo>
                    <a:lnTo>
                      <a:pt x="764" y="469"/>
                    </a:lnTo>
                    <a:lnTo>
                      <a:pt x="749" y="453"/>
                    </a:lnTo>
                    <a:lnTo>
                      <a:pt x="732" y="436"/>
                    </a:lnTo>
                    <a:lnTo>
                      <a:pt x="713" y="420"/>
                    </a:lnTo>
                    <a:lnTo>
                      <a:pt x="691" y="404"/>
                    </a:lnTo>
                    <a:lnTo>
                      <a:pt x="670" y="389"/>
                    </a:lnTo>
                    <a:lnTo>
                      <a:pt x="645" y="373"/>
                    </a:lnTo>
                    <a:lnTo>
                      <a:pt x="621" y="358"/>
                    </a:lnTo>
                    <a:lnTo>
                      <a:pt x="595" y="345"/>
                    </a:lnTo>
                    <a:lnTo>
                      <a:pt x="568" y="330"/>
                    </a:lnTo>
                    <a:lnTo>
                      <a:pt x="541" y="318"/>
                    </a:lnTo>
                    <a:lnTo>
                      <a:pt x="514" y="306"/>
                    </a:lnTo>
                    <a:lnTo>
                      <a:pt x="487" y="295"/>
                    </a:lnTo>
                    <a:lnTo>
                      <a:pt x="459" y="284"/>
                    </a:lnTo>
                    <a:lnTo>
                      <a:pt x="432" y="276"/>
                    </a:lnTo>
                    <a:lnTo>
                      <a:pt x="404" y="268"/>
                    </a:lnTo>
                    <a:lnTo>
                      <a:pt x="377" y="262"/>
                    </a:lnTo>
                    <a:lnTo>
                      <a:pt x="350" y="257"/>
                    </a:lnTo>
                    <a:lnTo>
                      <a:pt x="324" y="254"/>
                    </a:lnTo>
                    <a:lnTo>
                      <a:pt x="300" y="253"/>
                    </a:lnTo>
                    <a:lnTo>
                      <a:pt x="277" y="253"/>
                    </a:lnTo>
                    <a:lnTo>
                      <a:pt x="254" y="256"/>
                    </a:lnTo>
                    <a:lnTo>
                      <a:pt x="232" y="260"/>
                    </a:lnTo>
                    <a:lnTo>
                      <a:pt x="213" y="266"/>
                    </a:lnTo>
                    <a:lnTo>
                      <a:pt x="196" y="274"/>
                    </a:lnTo>
                    <a:lnTo>
                      <a:pt x="180" y="285"/>
                    </a:lnTo>
                    <a:lnTo>
                      <a:pt x="173" y="292"/>
                    </a:lnTo>
                    <a:lnTo>
                      <a:pt x="166" y="299"/>
                    </a:lnTo>
                    <a:lnTo>
                      <a:pt x="161" y="307"/>
                    </a:lnTo>
                    <a:lnTo>
                      <a:pt x="155" y="315"/>
                    </a:lnTo>
                    <a:lnTo>
                      <a:pt x="155" y="315"/>
                    </a:lnTo>
                    <a:lnTo>
                      <a:pt x="146" y="331"/>
                    </a:lnTo>
                    <a:lnTo>
                      <a:pt x="138" y="349"/>
                    </a:lnTo>
                    <a:lnTo>
                      <a:pt x="131" y="366"/>
                    </a:lnTo>
                    <a:lnTo>
                      <a:pt x="126" y="384"/>
                    </a:lnTo>
                    <a:lnTo>
                      <a:pt x="120" y="401"/>
                    </a:lnTo>
                    <a:lnTo>
                      <a:pt x="117" y="418"/>
                    </a:lnTo>
                    <a:lnTo>
                      <a:pt x="115" y="435"/>
                    </a:lnTo>
                    <a:lnTo>
                      <a:pt x="113" y="453"/>
                    </a:lnTo>
                    <a:lnTo>
                      <a:pt x="112" y="486"/>
                    </a:lnTo>
                    <a:lnTo>
                      <a:pt x="115" y="517"/>
                    </a:lnTo>
                    <a:lnTo>
                      <a:pt x="119" y="549"/>
                    </a:lnTo>
                    <a:lnTo>
                      <a:pt x="124" y="578"/>
                    </a:lnTo>
                    <a:lnTo>
                      <a:pt x="132" y="605"/>
                    </a:lnTo>
                    <a:lnTo>
                      <a:pt x="140" y="630"/>
                    </a:lnTo>
                    <a:lnTo>
                      <a:pt x="149" y="651"/>
                    </a:lnTo>
                    <a:lnTo>
                      <a:pt x="157" y="670"/>
                    </a:lnTo>
                    <a:lnTo>
                      <a:pt x="169" y="696"/>
                    </a:lnTo>
                    <a:lnTo>
                      <a:pt x="174" y="705"/>
                    </a:lnTo>
                    <a:lnTo>
                      <a:pt x="117" y="709"/>
                    </a:lnTo>
                    <a:lnTo>
                      <a:pt x="117" y="709"/>
                    </a:lnTo>
                    <a:lnTo>
                      <a:pt x="109" y="697"/>
                    </a:lnTo>
                    <a:lnTo>
                      <a:pt x="89" y="665"/>
                    </a:lnTo>
                    <a:lnTo>
                      <a:pt x="77" y="642"/>
                    </a:lnTo>
                    <a:lnTo>
                      <a:pt x="62" y="615"/>
                    </a:lnTo>
                    <a:lnTo>
                      <a:pt x="49" y="584"/>
                    </a:lnTo>
                    <a:lnTo>
                      <a:pt x="35" y="549"/>
                    </a:lnTo>
                    <a:lnTo>
                      <a:pt x="23" y="512"/>
                    </a:lnTo>
                    <a:lnTo>
                      <a:pt x="12" y="472"/>
                    </a:lnTo>
                    <a:lnTo>
                      <a:pt x="8" y="451"/>
                    </a:lnTo>
                    <a:lnTo>
                      <a:pt x="4" y="430"/>
                    </a:lnTo>
                    <a:lnTo>
                      <a:pt x="1" y="408"/>
                    </a:lnTo>
                    <a:lnTo>
                      <a:pt x="0" y="387"/>
                    </a:lnTo>
                    <a:lnTo>
                      <a:pt x="0" y="364"/>
                    </a:lnTo>
                    <a:lnTo>
                      <a:pt x="0" y="342"/>
                    </a:lnTo>
                    <a:lnTo>
                      <a:pt x="1" y="319"/>
                    </a:lnTo>
                    <a:lnTo>
                      <a:pt x="5" y="296"/>
                    </a:lnTo>
                    <a:lnTo>
                      <a:pt x="9" y="273"/>
                    </a:lnTo>
                    <a:lnTo>
                      <a:pt x="15" y="250"/>
                    </a:lnTo>
                    <a:lnTo>
                      <a:pt x="23" y="226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49" y="171"/>
                    </a:lnTo>
                    <a:lnTo>
                      <a:pt x="65" y="142"/>
                    </a:lnTo>
                    <a:lnTo>
                      <a:pt x="84" y="117"/>
                    </a:lnTo>
                    <a:lnTo>
                      <a:pt x="103" y="95"/>
                    </a:lnTo>
                    <a:lnTo>
                      <a:pt x="122" y="75"/>
                    </a:lnTo>
                    <a:lnTo>
                      <a:pt x="140" y="58"/>
                    </a:lnTo>
                    <a:lnTo>
                      <a:pt x="159" y="45"/>
                    </a:lnTo>
                    <a:lnTo>
                      <a:pt x="178" y="34"/>
                    </a:lnTo>
                    <a:lnTo>
                      <a:pt x="194" y="25"/>
                    </a:lnTo>
                    <a:lnTo>
                      <a:pt x="211" y="18"/>
                    </a:lnTo>
                    <a:lnTo>
                      <a:pt x="225" y="13"/>
                    </a:lnTo>
                    <a:lnTo>
                      <a:pt x="238" y="9"/>
                    </a:lnTo>
                    <a:lnTo>
                      <a:pt x="257" y="3"/>
                    </a:lnTo>
                    <a:lnTo>
                      <a:pt x="263" y="3"/>
                    </a:lnTo>
                    <a:close/>
                  </a:path>
                </a:pathLst>
              </a:custGeom>
              <a:solidFill>
                <a:srgbClr val="D7C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710">
                <a:extLst>
                  <a:ext uri="{FF2B5EF4-FFF2-40B4-BE49-F238E27FC236}">
                    <a16:creationId xmlns:a16="http://schemas.microsoft.com/office/drawing/2014/main" id="{F02A9D29-DFAA-427F-AFEA-C4AE4BBEF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711" y="272102"/>
                <a:ext cx="1367189" cy="1158406"/>
              </a:xfrm>
              <a:custGeom>
                <a:avLst/>
                <a:gdLst>
                  <a:gd name="T0" fmla="*/ 278 w 1015"/>
                  <a:gd name="T1" fmla="*/ 2 h 860"/>
                  <a:gd name="T2" fmla="*/ 350 w 1015"/>
                  <a:gd name="T3" fmla="*/ 2 h 860"/>
                  <a:gd name="T4" fmla="*/ 467 w 1015"/>
                  <a:gd name="T5" fmla="*/ 18 h 860"/>
                  <a:gd name="T6" fmla="*/ 564 w 1015"/>
                  <a:gd name="T7" fmla="*/ 46 h 860"/>
                  <a:gd name="T8" fmla="*/ 645 w 1015"/>
                  <a:gd name="T9" fmla="*/ 79 h 860"/>
                  <a:gd name="T10" fmla="*/ 729 w 1015"/>
                  <a:gd name="T11" fmla="*/ 123 h 860"/>
                  <a:gd name="T12" fmla="*/ 815 w 1015"/>
                  <a:gd name="T13" fmla="*/ 183 h 860"/>
                  <a:gd name="T14" fmla="*/ 903 w 1015"/>
                  <a:gd name="T15" fmla="*/ 258 h 860"/>
                  <a:gd name="T16" fmla="*/ 953 w 1015"/>
                  <a:gd name="T17" fmla="*/ 314 h 860"/>
                  <a:gd name="T18" fmla="*/ 999 w 1015"/>
                  <a:gd name="T19" fmla="*/ 397 h 860"/>
                  <a:gd name="T20" fmla="*/ 1015 w 1015"/>
                  <a:gd name="T21" fmla="*/ 478 h 860"/>
                  <a:gd name="T22" fmla="*/ 1008 w 1015"/>
                  <a:gd name="T23" fmla="*/ 555 h 860"/>
                  <a:gd name="T24" fmla="*/ 986 w 1015"/>
                  <a:gd name="T25" fmla="*/ 627 h 860"/>
                  <a:gd name="T26" fmla="*/ 949 w 1015"/>
                  <a:gd name="T27" fmla="*/ 692 h 860"/>
                  <a:gd name="T28" fmla="*/ 907 w 1015"/>
                  <a:gd name="T29" fmla="*/ 748 h 860"/>
                  <a:gd name="T30" fmla="*/ 828 w 1015"/>
                  <a:gd name="T31" fmla="*/ 831 h 860"/>
                  <a:gd name="T32" fmla="*/ 752 w 1015"/>
                  <a:gd name="T33" fmla="*/ 808 h 860"/>
                  <a:gd name="T34" fmla="*/ 771 w 1015"/>
                  <a:gd name="T35" fmla="*/ 748 h 860"/>
                  <a:gd name="T36" fmla="*/ 801 w 1015"/>
                  <a:gd name="T37" fmla="*/ 624 h 860"/>
                  <a:gd name="T38" fmla="*/ 806 w 1015"/>
                  <a:gd name="T39" fmla="*/ 563 h 860"/>
                  <a:gd name="T40" fmla="*/ 802 w 1015"/>
                  <a:gd name="T41" fmla="*/ 531 h 860"/>
                  <a:gd name="T42" fmla="*/ 778 w 1015"/>
                  <a:gd name="T43" fmla="*/ 485 h 860"/>
                  <a:gd name="T44" fmla="*/ 732 w 1015"/>
                  <a:gd name="T45" fmla="*/ 436 h 860"/>
                  <a:gd name="T46" fmla="*/ 670 w 1015"/>
                  <a:gd name="T47" fmla="*/ 389 h 860"/>
                  <a:gd name="T48" fmla="*/ 595 w 1015"/>
                  <a:gd name="T49" fmla="*/ 345 h 860"/>
                  <a:gd name="T50" fmla="*/ 514 w 1015"/>
                  <a:gd name="T51" fmla="*/ 306 h 860"/>
                  <a:gd name="T52" fmla="*/ 432 w 1015"/>
                  <a:gd name="T53" fmla="*/ 276 h 860"/>
                  <a:gd name="T54" fmla="*/ 350 w 1015"/>
                  <a:gd name="T55" fmla="*/ 257 h 860"/>
                  <a:gd name="T56" fmla="*/ 277 w 1015"/>
                  <a:gd name="T57" fmla="*/ 253 h 860"/>
                  <a:gd name="T58" fmla="*/ 213 w 1015"/>
                  <a:gd name="T59" fmla="*/ 266 h 860"/>
                  <a:gd name="T60" fmla="*/ 173 w 1015"/>
                  <a:gd name="T61" fmla="*/ 292 h 860"/>
                  <a:gd name="T62" fmla="*/ 155 w 1015"/>
                  <a:gd name="T63" fmla="*/ 315 h 860"/>
                  <a:gd name="T64" fmla="*/ 138 w 1015"/>
                  <a:gd name="T65" fmla="*/ 349 h 860"/>
                  <a:gd name="T66" fmla="*/ 120 w 1015"/>
                  <a:gd name="T67" fmla="*/ 401 h 860"/>
                  <a:gd name="T68" fmla="*/ 113 w 1015"/>
                  <a:gd name="T69" fmla="*/ 453 h 860"/>
                  <a:gd name="T70" fmla="*/ 119 w 1015"/>
                  <a:gd name="T71" fmla="*/ 549 h 860"/>
                  <a:gd name="T72" fmla="*/ 140 w 1015"/>
                  <a:gd name="T73" fmla="*/ 630 h 860"/>
                  <a:gd name="T74" fmla="*/ 169 w 1015"/>
                  <a:gd name="T75" fmla="*/ 696 h 860"/>
                  <a:gd name="T76" fmla="*/ 117 w 1015"/>
                  <a:gd name="T77" fmla="*/ 709 h 860"/>
                  <a:gd name="T78" fmla="*/ 77 w 1015"/>
                  <a:gd name="T79" fmla="*/ 642 h 860"/>
                  <a:gd name="T80" fmla="*/ 35 w 1015"/>
                  <a:gd name="T81" fmla="*/ 549 h 860"/>
                  <a:gd name="T82" fmla="*/ 8 w 1015"/>
                  <a:gd name="T83" fmla="*/ 451 h 860"/>
                  <a:gd name="T84" fmla="*/ 0 w 1015"/>
                  <a:gd name="T85" fmla="*/ 387 h 860"/>
                  <a:gd name="T86" fmla="*/ 1 w 1015"/>
                  <a:gd name="T87" fmla="*/ 319 h 860"/>
                  <a:gd name="T88" fmla="*/ 15 w 1015"/>
                  <a:gd name="T89" fmla="*/ 250 h 860"/>
                  <a:gd name="T90" fmla="*/ 32 w 1015"/>
                  <a:gd name="T91" fmla="*/ 203 h 860"/>
                  <a:gd name="T92" fmla="*/ 84 w 1015"/>
                  <a:gd name="T93" fmla="*/ 117 h 860"/>
                  <a:gd name="T94" fmla="*/ 140 w 1015"/>
                  <a:gd name="T95" fmla="*/ 58 h 860"/>
                  <a:gd name="T96" fmla="*/ 194 w 1015"/>
                  <a:gd name="T97" fmla="*/ 25 h 860"/>
                  <a:gd name="T98" fmla="*/ 238 w 1015"/>
                  <a:gd name="T99" fmla="*/ 9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5" h="860">
                    <a:moveTo>
                      <a:pt x="263" y="3"/>
                    </a:moveTo>
                    <a:lnTo>
                      <a:pt x="263" y="3"/>
                    </a:lnTo>
                    <a:lnTo>
                      <a:pt x="278" y="2"/>
                    </a:lnTo>
                    <a:lnTo>
                      <a:pt x="296" y="0"/>
                    </a:lnTo>
                    <a:lnTo>
                      <a:pt x="320" y="0"/>
                    </a:lnTo>
                    <a:lnTo>
                      <a:pt x="350" y="2"/>
                    </a:lnTo>
                    <a:lnTo>
                      <a:pt x="385" y="4"/>
                    </a:lnTo>
                    <a:lnTo>
                      <a:pt x="424" y="10"/>
                    </a:lnTo>
                    <a:lnTo>
                      <a:pt x="467" y="18"/>
                    </a:lnTo>
                    <a:lnTo>
                      <a:pt x="514" y="30"/>
                    </a:lnTo>
                    <a:lnTo>
                      <a:pt x="540" y="38"/>
                    </a:lnTo>
                    <a:lnTo>
                      <a:pt x="564" y="46"/>
                    </a:lnTo>
                    <a:lnTo>
                      <a:pt x="591" y="56"/>
                    </a:lnTo>
                    <a:lnTo>
                      <a:pt x="618" y="67"/>
                    </a:lnTo>
                    <a:lnTo>
                      <a:pt x="645" y="79"/>
                    </a:lnTo>
                    <a:lnTo>
                      <a:pt x="672" y="92"/>
                    </a:lnTo>
                    <a:lnTo>
                      <a:pt x="701" y="107"/>
                    </a:lnTo>
                    <a:lnTo>
                      <a:pt x="729" y="123"/>
                    </a:lnTo>
                    <a:lnTo>
                      <a:pt x="759" y="142"/>
                    </a:lnTo>
                    <a:lnTo>
                      <a:pt x="787" y="161"/>
                    </a:lnTo>
                    <a:lnTo>
                      <a:pt x="815" y="183"/>
                    </a:lnTo>
                    <a:lnTo>
                      <a:pt x="845" y="206"/>
                    </a:lnTo>
                    <a:lnTo>
                      <a:pt x="873" y="231"/>
                    </a:lnTo>
                    <a:lnTo>
                      <a:pt x="903" y="258"/>
                    </a:lnTo>
                    <a:lnTo>
                      <a:pt x="903" y="258"/>
                    </a:lnTo>
                    <a:lnTo>
                      <a:pt x="930" y="285"/>
                    </a:lnTo>
                    <a:lnTo>
                      <a:pt x="953" y="314"/>
                    </a:lnTo>
                    <a:lnTo>
                      <a:pt x="972" y="342"/>
                    </a:lnTo>
                    <a:lnTo>
                      <a:pt x="987" y="369"/>
                    </a:lnTo>
                    <a:lnTo>
                      <a:pt x="999" y="397"/>
                    </a:lnTo>
                    <a:lnTo>
                      <a:pt x="1007" y="424"/>
                    </a:lnTo>
                    <a:lnTo>
                      <a:pt x="1013" y="451"/>
                    </a:lnTo>
                    <a:lnTo>
                      <a:pt x="1015" y="478"/>
                    </a:lnTo>
                    <a:lnTo>
                      <a:pt x="1015" y="504"/>
                    </a:lnTo>
                    <a:lnTo>
                      <a:pt x="1014" y="530"/>
                    </a:lnTo>
                    <a:lnTo>
                      <a:pt x="1008" y="555"/>
                    </a:lnTo>
                    <a:lnTo>
                      <a:pt x="1003" y="580"/>
                    </a:lnTo>
                    <a:lnTo>
                      <a:pt x="995" y="604"/>
                    </a:lnTo>
                    <a:lnTo>
                      <a:pt x="986" y="627"/>
                    </a:lnTo>
                    <a:lnTo>
                      <a:pt x="975" y="650"/>
                    </a:lnTo>
                    <a:lnTo>
                      <a:pt x="963" y="671"/>
                    </a:lnTo>
                    <a:lnTo>
                      <a:pt x="949" y="692"/>
                    </a:lnTo>
                    <a:lnTo>
                      <a:pt x="936" y="712"/>
                    </a:lnTo>
                    <a:lnTo>
                      <a:pt x="922" y="731"/>
                    </a:lnTo>
                    <a:lnTo>
                      <a:pt x="907" y="748"/>
                    </a:lnTo>
                    <a:lnTo>
                      <a:pt x="879" y="781"/>
                    </a:lnTo>
                    <a:lnTo>
                      <a:pt x="852" y="808"/>
                    </a:lnTo>
                    <a:lnTo>
                      <a:pt x="828" y="831"/>
                    </a:lnTo>
                    <a:lnTo>
                      <a:pt x="807" y="847"/>
                    </a:lnTo>
                    <a:lnTo>
                      <a:pt x="790" y="860"/>
                    </a:lnTo>
                    <a:lnTo>
                      <a:pt x="752" y="808"/>
                    </a:lnTo>
                    <a:lnTo>
                      <a:pt x="752" y="808"/>
                    </a:lnTo>
                    <a:lnTo>
                      <a:pt x="761" y="779"/>
                    </a:lnTo>
                    <a:lnTo>
                      <a:pt x="771" y="748"/>
                    </a:lnTo>
                    <a:lnTo>
                      <a:pt x="782" y="711"/>
                    </a:lnTo>
                    <a:lnTo>
                      <a:pt x="792" y="669"/>
                    </a:lnTo>
                    <a:lnTo>
                      <a:pt x="801" y="624"/>
                    </a:lnTo>
                    <a:lnTo>
                      <a:pt x="803" y="604"/>
                    </a:lnTo>
                    <a:lnTo>
                      <a:pt x="806" y="582"/>
                    </a:lnTo>
                    <a:lnTo>
                      <a:pt x="806" y="563"/>
                    </a:lnTo>
                    <a:lnTo>
                      <a:pt x="805" y="544"/>
                    </a:lnTo>
                    <a:lnTo>
                      <a:pt x="805" y="544"/>
                    </a:lnTo>
                    <a:lnTo>
                      <a:pt x="802" y="531"/>
                    </a:lnTo>
                    <a:lnTo>
                      <a:pt x="797" y="516"/>
                    </a:lnTo>
                    <a:lnTo>
                      <a:pt x="788" y="500"/>
                    </a:lnTo>
                    <a:lnTo>
                      <a:pt x="778" y="485"/>
                    </a:lnTo>
                    <a:lnTo>
                      <a:pt x="764" y="469"/>
                    </a:lnTo>
                    <a:lnTo>
                      <a:pt x="749" y="453"/>
                    </a:lnTo>
                    <a:lnTo>
                      <a:pt x="732" y="436"/>
                    </a:lnTo>
                    <a:lnTo>
                      <a:pt x="713" y="420"/>
                    </a:lnTo>
                    <a:lnTo>
                      <a:pt x="691" y="404"/>
                    </a:lnTo>
                    <a:lnTo>
                      <a:pt x="670" y="389"/>
                    </a:lnTo>
                    <a:lnTo>
                      <a:pt x="645" y="373"/>
                    </a:lnTo>
                    <a:lnTo>
                      <a:pt x="621" y="358"/>
                    </a:lnTo>
                    <a:lnTo>
                      <a:pt x="595" y="345"/>
                    </a:lnTo>
                    <a:lnTo>
                      <a:pt x="568" y="330"/>
                    </a:lnTo>
                    <a:lnTo>
                      <a:pt x="541" y="318"/>
                    </a:lnTo>
                    <a:lnTo>
                      <a:pt x="514" y="306"/>
                    </a:lnTo>
                    <a:lnTo>
                      <a:pt x="487" y="295"/>
                    </a:lnTo>
                    <a:lnTo>
                      <a:pt x="459" y="284"/>
                    </a:lnTo>
                    <a:lnTo>
                      <a:pt x="432" y="276"/>
                    </a:lnTo>
                    <a:lnTo>
                      <a:pt x="404" y="268"/>
                    </a:lnTo>
                    <a:lnTo>
                      <a:pt x="377" y="262"/>
                    </a:lnTo>
                    <a:lnTo>
                      <a:pt x="350" y="257"/>
                    </a:lnTo>
                    <a:lnTo>
                      <a:pt x="324" y="254"/>
                    </a:lnTo>
                    <a:lnTo>
                      <a:pt x="300" y="253"/>
                    </a:lnTo>
                    <a:lnTo>
                      <a:pt x="277" y="253"/>
                    </a:lnTo>
                    <a:lnTo>
                      <a:pt x="254" y="256"/>
                    </a:lnTo>
                    <a:lnTo>
                      <a:pt x="232" y="260"/>
                    </a:lnTo>
                    <a:lnTo>
                      <a:pt x="213" y="266"/>
                    </a:lnTo>
                    <a:lnTo>
                      <a:pt x="196" y="274"/>
                    </a:lnTo>
                    <a:lnTo>
                      <a:pt x="180" y="285"/>
                    </a:lnTo>
                    <a:lnTo>
                      <a:pt x="173" y="292"/>
                    </a:lnTo>
                    <a:lnTo>
                      <a:pt x="166" y="299"/>
                    </a:lnTo>
                    <a:lnTo>
                      <a:pt x="161" y="307"/>
                    </a:lnTo>
                    <a:lnTo>
                      <a:pt x="155" y="315"/>
                    </a:lnTo>
                    <a:lnTo>
                      <a:pt x="155" y="315"/>
                    </a:lnTo>
                    <a:lnTo>
                      <a:pt x="146" y="331"/>
                    </a:lnTo>
                    <a:lnTo>
                      <a:pt x="138" y="349"/>
                    </a:lnTo>
                    <a:lnTo>
                      <a:pt x="131" y="366"/>
                    </a:lnTo>
                    <a:lnTo>
                      <a:pt x="126" y="384"/>
                    </a:lnTo>
                    <a:lnTo>
                      <a:pt x="120" y="401"/>
                    </a:lnTo>
                    <a:lnTo>
                      <a:pt x="117" y="418"/>
                    </a:lnTo>
                    <a:lnTo>
                      <a:pt x="115" y="435"/>
                    </a:lnTo>
                    <a:lnTo>
                      <a:pt x="113" y="453"/>
                    </a:lnTo>
                    <a:lnTo>
                      <a:pt x="112" y="486"/>
                    </a:lnTo>
                    <a:lnTo>
                      <a:pt x="115" y="517"/>
                    </a:lnTo>
                    <a:lnTo>
                      <a:pt x="119" y="549"/>
                    </a:lnTo>
                    <a:lnTo>
                      <a:pt x="124" y="578"/>
                    </a:lnTo>
                    <a:lnTo>
                      <a:pt x="132" y="605"/>
                    </a:lnTo>
                    <a:lnTo>
                      <a:pt x="140" y="630"/>
                    </a:lnTo>
                    <a:lnTo>
                      <a:pt x="149" y="651"/>
                    </a:lnTo>
                    <a:lnTo>
                      <a:pt x="157" y="670"/>
                    </a:lnTo>
                    <a:lnTo>
                      <a:pt x="169" y="696"/>
                    </a:lnTo>
                    <a:lnTo>
                      <a:pt x="174" y="705"/>
                    </a:lnTo>
                    <a:lnTo>
                      <a:pt x="117" y="709"/>
                    </a:lnTo>
                    <a:lnTo>
                      <a:pt x="117" y="709"/>
                    </a:lnTo>
                    <a:lnTo>
                      <a:pt x="109" y="697"/>
                    </a:lnTo>
                    <a:lnTo>
                      <a:pt x="89" y="665"/>
                    </a:lnTo>
                    <a:lnTo>
                      <a:pt x="77" y="642"/>
                    </a:lnTo>
                    <a:lnTo>
                      <a:pt x="62" y="615"/>
                    </a:lnTo>
                    <a:lnTo>
                      <a:pt x="49" y="584"/>
                    </a:lnTo>
                    <a:lnTo>
                      <a:pt x="35" y="549"/>
                    </a:lnTo>
                    <a:lnTo>
                      <a:pt x="23" y="512"/>
                    </a:lnTo>
                    <a:lnTo>
                      <a:pt x="12" y="472"/>
                    </a:lnTo>
                    <a:lnTo>
                      <a:pt x="8" y="451"/>
                    </a:lnTo>
                    <a:lnTo>
                      <a:pt x="4" y="430"/>
                    </a:lnTo>
                    <a:lnTo>
                      <a:pt x="1" y="408"/>
                    </a:lnTo>
                    <a:lnTo>
                      <a:pt x="0" y="387"/>
                    </a:lnTo>
                    <a:lnTo>
                      <a:pt x="0" y="364"/>
                    </a:lnTo>
                    <a:lnTo>
                      <a:pt x="0" y="342"/>
                    </a:lnTo>
                    <a:lnTo>
                      <a:pt x="1" y="319"/>
                    </a:lnTo>
                    <a:lnTo>
                      <a:pt x="5" y="296"/>
                    </a:lnTo>
                    <a:lnTo>
                      <a:pt x="9" y="273"/>
                    </a:lnTo>
                    <a:lnTo>
                      <a:pt x="15" y="250"/>
                    </a:lnTo>
                    <a:lnTo>
                      <a:pt x="23" y="226"/>
                    </a:lnTo>
                    <a:lnTo>
                      <a:pt x="32" y="203"/>
                    </a:lnTo>
                    <a:lnTo>
                      <a:pt x="32" y="203"/>
                    </a:lnTo>
                    <a:lnTo>
                      <a:pt x="49" y="171"/>
                    </a:lnTo>
                    <a:lnTo>
                      <a:pt x="65" y="142"/>
                    </a:lnTo>
                    <a:lnTo>
                      <a:pt x="84" y="117"/>
                    </a:lnTo>
                    <a:lnTo>
                      <a:pt x="103" y="95"/>
                    </a:lnTo>
                    <a:lnTo>
                      <a:pt x="122" y="75"/>
                    </a:lnTo>
                    <a:lnTo>
                      <a:pt x="140" y="58"/>
                    </a:lnTo>
                    <a:lnTo>
                      <a:pt x="159" y="45"/>
                    </a:lnTo>
                    <a:lnTo>
                      <a:pt x="178" y="34"/>
                    </a:lnTo>
                    <a:lnTo>
                      <a:pt x="194" y="25"/>
                    </a:lnTo>
                    <a:lnTo>
                      <a:pt x="211" y="18"/>
                    </a:lnTo>
                    <a:lnTo>
                      <a:pt x="225" y="13"/>
                    </a:lnTo>
                    <a:lnTo>
                      <a:pt x="238" y="9"/>
                    </a:lnTo>
                    <a:lnTo>
                      <a:pt x="257" y="3"/>
                    </a:lnTo>
                    <a:lnTo>
                      <a:pt x="263" y="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711">
                <a:extLst>
                  <a:ext uri="{FF2B5EF4-FFF2-40B4-BE49-F238E27FC236}">
                    <a16:creationId xmlns:a16="http://schemas.microsoft.com/office/drawing/2014/main" id="{05CCD99E-BCDE-4AAD-BCB4-8CB2AA9B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205" y="1217685"/>
                <a:ext cx="94289" cy="70043"/>
              </a:xfrm>
              <a:custGeom>
                <a:avLst/>
                <a:gdLst>
                  <a:gd name="T0" fmla="*/ 14 w 70"/>
                  <a:gd name="T1" fmla="*/ 0 h 52"/>
                  <a:gd name="T2" fmla="*/ 14 w 70"/>
                  <a:gd name="T3" fmla="*/ 0 h 52"/>
                  <a:gd name="T4" fmla="*/ 11 w 70"/>
                  <a:gd name="T5" fmla="*/ 0 h 52"/>
                  <a:gd name="T6" fmla="*/ 8 w 70"/>
                  <a:gd name="T7" fmla="*/ 2 h 52"/>
                  <a:gd name="T8" fmla="*/ 5 w 70"/>
                  <a:gd name="T9" fmla="*/ 7 h 52"/>
                  <a:gd name="T10" fmla="*/ 1 w 70"/>
                  <a:gd name="T11" fmla="*/ 22 h 52"/>
                  <a:gd name="T12" fmla="*/ 1 w 70"/>
                  <a:gd name="T13" fmla="*/ 22 h 52"/>
                  <a:gd name="T14" fmla="*/ 0 w 70"/>
                  <a:gd name="T15" fmla="*/ 25 h 52"/>
                  <a:gd name="T16" fmla="*/ 1 w 70"/>
                  <a:gd name="T17" fmla="*/ 29 h 52"/>
                  <a:gd name="T18" fmla="*/ 3 w 70"/>
                  <a:gd name="T19" fmla="*/ 30 h 52"/>
                  <a:gd name="T20" fmla="*/ 4 w 70"/>
                  <a:gd name="T21" fmla="*/ 31 h 52"/>
                  <a:gd name="T22" fmla="*/ 66 w 70"/>
                  <a:gd name="T23" fmla="*/ 52 h 52"/>
                  <a:gd name="T24" fmla="*/ 70 w 70"/>
                  <a:gd name="T25" fmla="*/ 18 h 52"/>
                  <a:gd name="T26" fmla="*/ 37 w 70"/>
                  <a:gd name="T27" fmla="*/ 7 h 52"/>
                  <a:gd name="T28" fmla="*/ 32 w 70"/>
                  <a:gd name="T29" fmla="*/ 7 h 52"/>
                  <a:gd name="T30" fmla="*/ 32 w 70"/>
                  <a:gd name="T31" fmla="*/ 7 h 52"/>
                  <a:gd name="T32" fmla="*/ 31 w 70"/>
                  <a:gd name="T33" fmla="*/ 6 h 52"/>
                  <a:gd name="T34" fmla="*/ 23 w 70"/>
                  <a:gd name="T35" fmla="*/ 3 h 52"/>
                  <a:gd name="T36" fmla="*/ 15 w 70"/>
                  <a:gd name="T37" fmla="*/ 0 h 52"/>
                  <a:gd name="T38" fmla="*/ 15 w 70"/>
                  <a:gd name="T39" fmla="*/ 0 h 52"/>
                  <a:gd name="T40" fmla="*/ 14 w 70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52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7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66" y="52"/>
                    </a:lnTo>
                    <a:lnTo>
                      <a:pt x="70" y="18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3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1F7D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712">
                <a:extLst>
                  <a:ext uri="{FF2B5EF4-FFF2-40B4-BE49-F238E27FC236}">
                    <a16:creationId xmlns:a16="http://schemas.microsoft.com/office/drawing/2014/main" id="{0970BBC9-1E1E-4ABF-AD2F-8FD7DCBA7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205" y="1217685"/>
                <a:ext cx="94289" cy="70043"/>
              </a:xfrm>
              <a:custGeom>
                <a:avLst/>
                <a:gdLst>
                  <a:gd name="T0" fmla="*/ 14 w 70"/>
                  <a:gd name="T1" fmla="*/ 0 h 52"/>
                  <a:gd name="T2" fmla="*/ 14 w 70"/>
                  <a:gd name="T3" fmla="*/ 0 h 52"/>
                  <a:gd name="T4" fmla="*/ 11 w 70"/>
                  <a:gd name="T5" fmla="*/ 0 h 52"/>
                  <a:gd name="T6" fmla="*/ 8 w 70"/>
                  <a:gd name="T7" fmla="*/ 2 h 52"/>
                  <a:gd name="T8" fmla="*/ 5 w 70"/>
                  <a:gd name="T9" fmla="*/ 7 h 52"/>
                  <a:gd name="T10" fmla="*/ 1 w 70"/>
                  <a:gd name="T11" fmla="*/ 22 h 52"/>
                  <a:gd name="T12" fmla="*/ 1 w 70"/>
                  <a:gd name="T13" fmla="*/ 22 h 52"/>
                  <a:gd name="T14" fmla="*/ 0 w 70"/>
                  <a:gd name="T15" fmla="*/ 25 h 52"/>
                  <a:gd name="T16" fmla="*/ 1 w 70"/>
                  <a:gd name="T17" fmla="*/ 29 h 52"/>
                  <a:gd name="T18" fmla="*/ 3 w 70"/>
                  <a:gd name="T19" fmla="*/ 30 h 52"/>
                  <a:gd name="T20" fmla="*/ 4 w 70"/>
                  <a:gd name="T21" fmla="*/ 31 h 52"/>
                  <a:gd name="T22" fmla="*/ 66 w 70"/>
                  <a:gd name="T23" fmla="*/ 52 h 52"/>
                  <a:gd name="T24" fmla="*/ 70 w 70"/>
                  <a:gd name="T25" fmla="*/ 18 h 52"/>
                  <a:gd name="T26" fmla="*/ 37 w 70"/>
                  <a:gd name="T27" fmla="*/ 7 h 52"/>
                  <a:gd name="T28" fmla="*/ 32 w 70"/>
                  <a:gd name="T29" fmla="*/ 7 h 52"/>
                  <a:gd name="T30" fmla="*/ 32 w 70"/>
                  <a:gd name="T31" fmla="*/ 7 h 52"/>
                  <a:gd name="T32" fmla="*/ 31 w 70"/>
                  <a:gd name="T33" fmla="*/ 6 h 52"/>
                  <a:gd name="T34" fmla="*/ 23 w 70"/>
                  <a:gd name="T35" fmla="*/ 3 h 52"/>
                  <a:gd name="T36" fmla="*/ 15 w 70"/>
                  <a:gd name="T37" fmla="*/ 0 h 52"/>
                  <a:gd name="T38" fmla="*/ 15 w 70"/>
                  <a:gd name="T39" fmla="*/ 0 h 52"/>
                  <a:gd name="T40" fmla="*/ 14 w 70"/>
                  <a:gd name="T4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52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5" y="7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5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4" y="31"/>
                    </a:lnTo>
                    <a:lnTo>
                      <a:pt x="66" y="52"/>
                    </a:lnTo>
                    <a:lnTo>
                      <a:pt x="70" y="18"/>
                    </a:lnTo>
                    <a:lnTo>
                      <a:pt x="37" y="7"/>
                    </a:lnTo>
                    <a:lnTo>
                      <a:pt x="32" y="7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3" y="3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713">
                <a:extLst>
                  <a:ext uri="{FF2B5EF4-FFF2-40B4-BE49-F238E27FC236}">
                    <a16:creationId xmlns:a16="http://schemas.microsoft.com/office/drawing/2014/main" id="{CC1285A3-3000-4732-84DE-3C2860312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106" y="1241931"/>
                <a:ext cx="52533" cy="60615"/>
              </a:xfrm>
              <a:custGeom>
                <a:avLst/>
                <a:gdLst>
                  <a:gd name="T0" fmla="*/ 4 w 39"/>
                  <a:gd name="T1" fmla="*/ 0 h 45"/>
                  <a:gd name="T2" fmla="*/ 0 w 39"/>
                  <a:gd name="T3" fmla="*/ 34 h 45"/>
                  <a:gd name="T4" fmla="*/ 35 w 39"/>
                  <a:gd name="T5" fmla="*/ 45 h 45"/>
                  <a:gd name="T6" fmla="*/ 39 w 39"/>
                  <a:gd name="T7" fmla="*/ 11 h 45"/>
                  <a:gd name="T8" fmla="*/ 4 w 3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5">
                    <a:moveTo>
                      <a:pt x="4" y="0"/>
                    </a:moveTo>
                    <a:lnTo>
                      <a:pt x="0" y="34"/>
                    </a:lnTo>
                    <a:lnTo>
                      <a:pt x="35" y="45"/>
                    </a:lnTo>
                    <a:lnTo>
                      <a:pt x="39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2171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714">
                <a:extLst>
                  <a:ext uri="{FF2B5EF4-FFF2-40B4-BE49-F238E27FC236}">
                    <a16:creationId xmlns:a16="http://schemas.microsoft.com/office/drawing/2014/main" id="{8A05722D-87E9-4330-9F8A-15F40AC6D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106" y="1241931"/>
                <a:ext cx="52533" cy="60615"/>
              </a:xfrm>
              <a:custGeom>
                <a:avLst/>
                <a:gdLst>
                  <a:gd name="T0" fmla="*/ 4 w 39"/>
                  <a:gd name="T1" fmla="*/ 0 h 45"/>
                  <a:gd name="T2" fmla="*/ 0 w 39"/>
                  <a:gd name="T3" fmla="*/ 34 h 45"/>
                  <a:gd name="T4" fmla="*/ 35 w 39"/>
                  <a:gd name="T5" fmla="*/ 45 h 45"/>
                  <a:gd name="T6" fmla="*/ 39 w 39"/>
                  <a:gd name="T7" fmla="*/ 11 h 45"/>
                  <a:gd name="T8" fmla="*/ 4 w 3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5">
                    <a:moveTo>
                      <a:pt x="4" y="0"/>
                    </a:moveTo>
                    <a:lnTo>
                      <a:pt x="0" y="34"/>
                    </a:lnTo>
                    <a:lnTo>
                      <a:pt x="35" y="45"/>
                    </a:lnTo>
                    <a:lnTo>
                      <a:pt x="39" y="1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Freeform 715">
                <a:extLst>
                  <a:ext uri="{FF2B5EF4-FFF2-40B4-BE49-F238E27FC236}">
                    <a16:creationId xmlns:a16="http://schemas.microsoft.com/office/drawing/2014/main" id="{0B6D398B-4A9A-4E91-82E9-77976A644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250" y="1256748"/>
                <a:ext cx="52533" cy="59267"/>
              </a:xfrm>
              <a:custGeom>
                <a:avLst/>
                <a:gdLst>
                  <a:gd name="T0" fmla="*/ 4 w 39"/>
                  <a:gd name="T1" fmla="*/ 0 h 44"/>
                  <a:gd name="T2" fmla="*/ 0 w 39"/>
                  <a:gd name="T3" fmla="*/ 34 h 44"/>
                  <a:gd name="T4" fmla="*/ 35 w 39"/>
                  <a:gd name="T5" fmla="*/ 44 h 44"/>
                  <a:gd name="T6" fmla="*/ 39 w 39"/>
                  <a:gd name="T7" fmla="*/ 11 h 44"/>
                  <a:gd name="T8" fmla="*/ 4 w 3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4" y="0"/>
                    </a:moveTo>
                    <a:lnTo>
                      <a:pt x="0" y="34"/>
                    </a:lnTo>
                    <a:lnTo>
                      <a:pt x="35" y="44"/>
                    </a:lnTo>
                    <a:lnTo>
                      <a:pt x="39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5A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716">
                <a:extLst>
                  <a:ext uri="{FF2B5EF4-FFF2-40B4-BE49-F238E27FC236}">
                    <a16:creationId xmlns:a16="http://schemas.microsoft.com/office/drawing/2014/main" id="{B6DE7AB0-CCE6-4AE1-96B5-ED6DB4565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250" y="1256748"/>
                <a:ext cx="52533" cy="59267"/>
              </a:xfrm>
              <a:custGeom>
                <a:avLst/>
                <a:gdLst>
                  <a:gd name="T0" fmla="*/ 4 w 39"/>
                  <a:gd name="T1" fmla="*/ 0 h 44"/>
                  <a:gd name="T2" fmla="*/ 0 w 39"/>
                  <a:gd name="T3" fmla="*/ 34 h 44"/>
                  <a:gd name="T4" fmla="*/ 35 w 39"/>
                  <a:gd name="T5" fmla="*/ 44 h 44"/>
                  <a:gd name="T6" fmla="*/ 39 w 39"/>
                  <a:gd name="T7" fmla="*/ 11 h 44"/>
                  <a:gd name="T8" fmla="*/ 4 w 3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4">
                    <a:moveTo>
                      <a:pt x="4" y="0"/>
                    </a:moveTo>
                    <a:lnTo>
                      <a:pt x="0" y="34"/>
                    </a:lnTo>
                    <a:lnTo>
                      <a:pt x="35" y="44"/>
                    </a:lnTo>
                    <a:lnTo>
                      <a:pt x="39" y="1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717">
                <a:extLst>
                  <a:ext uri="{FF2B5EF4-FFF2-40B4-BE49-F238E27FC236}">
                    <a16:creationId xmlns:a16="http://schemas.microsoft.com/office/drawing/2014/main" id="{39F53FEC-1C23-4702-AEDC-2E0AAF105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395" y="1271564"/>
                <a:ext cx="126617" cy="70043"/>
              </a:xfrm>
              <a:custGeom>
                <a:avLst/>
                <a:gdLst>
                  <a:gd name="T0" fmla="*/ 4 w 94"/>
                  <a:gd name="T1" fmla="*/ 0 h 52"/>
                  <a:gd name="T2" fmla="*/ 0 w 94"/>
                  <a:gd name="T3" fmla="*/ 33 h 52"/>
                  <a:gd name="T4" fmla="*/ 64 w 94"/>
                  <a:gd name="T5" fmla="*/ 52 h 52"/>
                  <a:gd name="T6" fmla="*/ 94 w 94"/>
                  <a:gd name="T7" fmla="*/ 44 h 52"/>
                  <a:gd name="T8" fmla="*/ 94 w 94"/>
                  <a:gd name="T9" fmla="*/ 44 h 52"/>
                  <a:gd name="T10" fmla="*/ 31 w 94"/>
                  <a:gd name="T11" fmla="*/ 37 h 52"/>
                  <a:gd name="T12" fmla="*/ 31 w 94"/>
                  <a:gd name="T13" fmla="*/ 36 h 52"/>
                  <a:gd name="T14" fmla="*/ 92 w 94"/>
                  <a:gd name="T15" fmla="*/ 43 h 52"/>
                  <a:gd name="T16" fmla="*/ 87 w 94"/>
                  <a:gd name="T17" fmla="*/ 36 h 52"/>
                  <a:gd name="T18" fmla="*/ 79 w 94"/>
                  <a:gd name="T19" fmla="*/ 27 h 52"/>
                  <a:gd name="T20" fmla="*/ 33 w 94"/>
                  <a:gd name="T21" fmla="*/ 21 h 52"/>
                  <a:gd name="T22" fmla="*/ 34 w 94"/>
                  <a:gd name="T23" fmla="*/ 20 h 52"/>
                  <a:gd name="T24" fmla="*/ 77 w 94"/>
                  <a:gd name="T25" fmla="*/ 25 h 52"/>
                  <a:gd name="T26" fmla="*/ 75 w 94"/>
                  <a:gd name="T27" fmla="*/ 21 h 52"/>
                  <a:gd name="T28" fmla="*/ 4 w 94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52">
                    <a:moveTo>
                      <a:pt x="4" y="0"/>
                    </a:moveTo>
                    <a:lnTo>
                      <a:pt x="0" y="33"/>
                    </a:lnTo>
                    <a:lnTo>
                      <a:pt x="64" y="52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92" y="43"/>
                    </a:lnTo>
                    <a:lnTo>
                      <a:pt x="87" y="36"/>
                    </a:lnTo>
                    <a:lnTo>
                      <a:pt x="79" y="27"/>
                    </a:lnTo>
                    <a:lnTo>
                      <a:pt x="33" y="21"/>
                    </a:lnTo>
                    <a:lnTo>
                      <a:pt x="34" y="20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718">
                <a:extLst>
                  <a:ext uri="{FF2B5EF4-FFF2-40B4-BE49-F238E27FC236}">
                    <a16:creationId xmlns:a16="http://schemas.microsoft.com/office/drawing/2014/main" id="{E62E5E1C-B869-45F2-AA2C-ACBF0D0E9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395" y="1271564"/>
                <a:ext cx="126617" cy="70043"/>
              </a:xfrm>
              <a:custGeom>
                <a:avLst/>
                <a:gdLst>
                  <a:gd name="T0" fmla="*/ 4 w 94"/>
                  <a:gd name="T1" fmla="*/ 0 h 52"/>
                  <a:gd name="T2" fmla="*/ 0 w 94"/>
                  <a:gd name="T3" fmla="*/ 33 h 52"/>
                  <a:gd name="T4" fmla="*/ 64 w 94"/>
                  <a:gd name="T5" fmla="*/ 52 h 52"/>
                  <a:gd name="T6" fmla="*/ 94 w 94"/>
                  <a:gd name="T7" fmla="*/ 44 h 52"/>
                  <a:gd name="T8" fmla="*/ 94 w 94"/>
                  <a:gd name="T9" fmla="*/ 44 h 52"/>
                  <a:gd name="T10" fmla="*/ 31 w 94"/>
                  <a:gd name="T11" fmla="*/ 37 h 52"/>
                  <a:gd name="T12" fmla="*/ 31 w 94"/>
                  <a:gd name="T13" fmla="*/ 36 h 52"/>
                  <a:gd name="T14" fmla="*/ 92 w 94"/>
                  <a:gd name="T15" fmla="*/ 43 h 52"/>
                  <a:gd name="T16" fmla="*/ 87 w 94"/>
                  <a:gd name="T17" fmla="*/ 36 h 52"/>
                  <a:gd name="T18" fmla="*/ 79 w 94"/>
                  <a:gd name="T19" fmla="*/ 27 h 52"/>
                  <a:gd name="T20" fmla="*/ 33 w 94"/>
                  <a:gd name="T21" fmla="*/ 21 h 52"/>
                  <a:gd name="T22" fmla="*/ 34 w 94"/>
                  <a:gd name="T23" fmla="*/ 20 h 52"/>
                  <a:gd name="T24" fmla="*/ 77 w 94"/>
                  <a:gd name="T25" fmla="*/ 25 h 52"/>
                  <a:gd name="T26" fmla="*/ 75 w 94"/>
                  <a:gd name="T27" fmla="*/ 21 h 52"/>
                  <a:gd name="T28" fmla="*/ 4 w 94"/>
                  <a:gd name="T2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52">
                    <a:moveTo>
                      <a:pt x="4" y="0"/>
                    </a:moveTo>
                    <a:lnTo>
                      <a:pt x="0" y="33"/>
                    </a:lnTo>
                    <a:lnTo>
                      <a:pt x="64" y="52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31" y="37"/>
                    </a:lnTo>
                    <a:lnTo>
                      <a:pt x="31" y="36"/>
                    </a:lnTo>
                    <a:lnTo>
                      <a:pt x="92" y="43"/>
                    </a:lnTo>
                    <a:lnTo>
                      <a:pt x="87" y="36"/>
                    </a:lnTo>
                    <a:lnTo>
                      <a:pt x="79" y="27"/>
                    </a:lnTo>
                    <a:lnTo>
                      <a:pt x="33" y="21"/>
                    </a:lnTo>
                    <a:lnTo>
                      <a:pt x="34" y="20"/>
                    </a:lnTo>
                    <a:lnTo>
                      <a:pt x="77" y="25"/>
                    </a:lnTo>
                    <a:lnTo>
                      <a:pt x="75" y="21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719">
                <a:extLst>
                  <a:ext uri="{FF2B5EF4-FFF2-40B4-BE49-F238E27FC236}">
                    <a16:creationId xmlns:a16="http://schemas.microsoft.com/office/drawing/2014/main" id="{05BDCDD6-15A6-4B16-BB9A-FD42D7DBC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151" y="1320056"/>
                <a:ext cx="84860" cy="10776"/>
              </a:xfrm>
              <a:custGeom>
                <a:avLst/>
                <a:gdLst>
                  <a:gd name="T0" fmla="*/ 0 w 63"/>
                  <a:gd name="T1" fmla="*/ 0 h 8"/>
                  <a:gd name="T2" fmla="*/ 0 w 63"/>
                  <a:gd name="T3" fmla="*/ 1 h 8"/>
                  <a:gd name="T4" fmla="*/ 63 w 63"/>
                  <a:gd name="T5" fmla="*/ 8 h 8"/>
                  <a:gd name="T6" fmla="*/ 61 w 63"/>
                  <a:gd name="T7" fmla="*/ 7 h 8"/>
                  <a:gd name="T8" fmla="*/ 0 w 6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">
                    <a:moveTo>
                      <a:pt x="0" y="0"/>
                    </a:moveTo>
                    <a:lnTo>
                      <a:pt x="0" y="1"/>
                    </a:lnTo>
                    <a:lnTo>
                      <a:pt x="63" y="8"/>
                    </a:lnTo>
                    <a:lnTo>
                      <a:pt x="6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1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720">
                <a:extLst>
                  <a:ext uri="{FF2B5EF4-FFF2-40B4-BE49-F238E27FC236}">
                    <a16:creationId xmlns:a16="http://schemas.microsoft.com/office/drawing/2014/main" id="{353CEDFD-78BC-43E9-92B0-231389FC5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151" y="1320056"/>
                <a:ext cx="84860" cy="10776"/>
              </a:xfrm>
              <a:custGeom>
                <a:avLst/>
                <a:gdLst>
                  <a:gd name="T0" fmla="*/ 0 w 63"/>
                  <a:gd name="T1" fmla="*/ 0 h 8"/>
                  <a:gd name="T2" fmla="*/ 0 w 63"/>
                  <a:gd name="T3" fmla="*/ 1 h 8"/>
                  <a:gd name="T4" fmla="*/ 63 w 63"/>
                  <a:gd name="T5" fmla="*/ 8 h 8"/>
                  <a:gd name="T6" fmla="*/ 61 w 63"/>
                  <a:gd name="T7" fmla="*/ 7 h 8"/>
                  <a:gd name="T8" fmla="*/ 0 w 63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8">
                    <a:moveTo>
                      <a:pt x="0" y="0"/>
                    </a:moveTo>
                    <a:lnTo>
                      <a:pt x="0" y="1"/>
                    </a:lnTo>
                    <a:lnTo>
                      <a:pt x="63" y="8"/>
                    </a:lnTo>
                    <a:lnTo>
                      <a:pt x="61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721">
                <a:extLst>
                  <a:ext uri="{FF2B5EF4-FFF2-40B4-BE49-F238E27FC236}">
                    <a16:creationId xmlns:a16="http://schemas.microsoft.com/office/drawing/2014/main" id="{40F1F909-3E09-4B36-93B5-61F75CDBC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845" y="1298504"/>
                <a:ext cx="61961" cy="9429"/>
              </a:xfrm>
              <a:custGeom>
                <a:avLst/>
                <a:gdLst>
                  <a:gd name="T0" fmla="*/ 1 w 46"/>
                  <a:gd name="T1" fmla="*/ 0 h 7"/>
                  <a:gd name="T2" fmla="*/ 0 w 46"/>
                  <a:gd name="T3" fmla="*/ 1 h 7"/>
                  <a:gd name="T4" fmla="*/ 46 w 46"/>
                  <a:gd name="T5" fmla="*/ 7 h 7"/>
                  <a:gd name="T6" fmla="*/ 44 w 46"/>
                  <a:gd name="T7" fmla="*/ 5 h 7"/>
                  <a:gd name="T8" fmla="*/ 1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1" y="0"/>
                    </a:moveTo>
                    <a:lnTo>
                      <a:pt x="0" y="1"/>
                    </a:lnTo>
                    <a:lnTo>
                      <a:pt x="46" y="7"/>
                    </a:lnTo>
                    <a:lnTo>
                      <a:pt x="44" y="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15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722">
                <a:extLst>
                  <a:ext uri="{FF2B5EF4-FFF2-40B4-BE49-F238E27FC236}">
                    <a16:creationId xmlns:a16="http://schemas.microsoft.com/office/drawing/2014/main" id="{3FE06CF9-2782-48A8-9721-59EABF77E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845" y="1298504"/>
                <a:ext cx="61961" cy="9429"/>
              </a:xfrm>
              <a:custGeom>
                <a:avLst/>
                <a:gdLst>
                  <a:gd name="T0" fmla="*/ 1 w 46"/>
                  <a:gd name="T1" fmla="*/ 0 h 7"/>
                  <a:gd name="T2" fmla="*/ 0 w 46"/>
                  <a:gd name="T3" fmla="*/ 1 h 7"/>
                  <a:gd name="T4" fmla="*/ 46 w 46"/>
                  <a:gd name="T5" fmla="*/ 7 h 7"/>
                  <a:gd name="T6" fmla="*/ 44 w 46"/>
                  <a:gd name="T7" fmla="*/ 5 h 7"/>
                  <a:gd name="T8" fmla="*/ 1 w 4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7">
                    <a:moveTo>
                      <a:pt x="1" y="0"/>
                    </a:moveTo>
                    <a:lnTo>
                      <a:pt x="0" y="1"/>
                    </a:lnTo>
                    <a:lnTo>
                      <a:pt x="46" y="7"/>
                    </a:lnTo>
                    <a:lnTo>
                      <a:pt x="44" y="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723">
                <a:extLst>
                  <a:ext uri="{FF2B5EF4-FFF2-40B4-BE49-F238E27FC236}">
                    <a16:creationId xmlns:a16="http://schemas.microsoft.com/office/drawing/2014/main" id="{AF285526-7711-4CA9-B141-E46B8F966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961" y="1225767"/>
                <a:ext cx="8082" cy="1347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1 w 6"/>
                  <a:gd name="T5" fmla="*/ 1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4B2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724">
                <a:extLst>
                  <a:ext uri="{FF2B5EF4-FFF2-40B4-BE49-F238E27FC236}">
                    <a16:creationId xmlns:a16="http://schemas.microsoft.com/office/drawing/2014/main" id="{446C84B3-A670-4723-9B8D-8EE3F20BA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961" y="1225767"/>
                <a:ext cx="8082" cy="1347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1 w 6"/>
                  <a:gd name="T5" fmla="*/ 1 h 1"/>
                  <a:gd name="T6" fmla="*/ 6 w 6"/>
                  <a:gd name="T7" fmla="*/ 1 h 1"/>
                  <a:gd name="T8" fmla="*/ 0 w 6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725">
                <a:extLst>
                  <a:ext uri="{FF2B5EF4-FFF2-40B4-BE49-F238E27FC236}">
                    <a16:creationId xmlns:a16="http://schemas.microsoft.com/office/drawing/2014/main" id="{967A0470-356A-4A59-9525-6E42EA06B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589" y="1318709"/>
                <a:ext cx="443158" cy="88901"/>
              </a:xfrm>
              <a:custGeom>
                <a:avLst/>
                <a:gdLst>
                  <a:gd name="T0" fmla="*/ 293 w 329"/>
                  <a:gd name="T1" fmla="*/ 0 h 66"/>
                  <a:gd name="T2" fmla="*/ 329 w 329"/>
                  <a:gd name="T3" fmla="*/ 12 h 66"/>
                  <a:gd name="T4" fmla="*/ 295 w 329"/>
                  <a:gd name="T5" fmla="*/ 32 h 66"/>
                  <a:gd name="T6" fmla="*/ 12 w 329"/>
                  <a:gd name="T7" fmla="*/ 66 h 66"/>
                  <a:gd name="T8" fmla="*/ 12 w 329"/>
                  <a:gd name="T9" fmla="*/ 66 h 66"/>
                  <a:gd name="T10" fmla="*/ 8 w 329"/>
                  <a:gd name="T11" fmla="*/ 64 h 66"/>
                  <a:gd name="T12" fmla="*/ 5 w 329"/>
                  <a:gd name="T13" fmla="*/ 63 h 66"/>
                  <a:gd name="T14" fmla="*/ 4 w 329"/>
                  <a:gd name="T15" fmla="*/ 60 h 66"/>
                  <a:gd name="T16" fmla="*/ 2 w 329"/>
                  <a:gd name="T17" fmla="*/ 58 h 66"/>
                  <a:gd name="T18" fmla="*/ 0 w 329"/>
                  <a:gd name="T19" fmla="*/ 42 h 66"/>
                  <a:gd name="T20" fmla="*/ 0 w 329"/>
                  <a:gd name="T21" fmla="*/ 42 h 66"/>
                  <a:gd name="T22" fmla="*/ 1 w 329"/>
                  <a:gd name="T23" fmla="*/ 39 h 66"/>
                  <a:gd name="T24" fmla="*/ 2 w 329"/>
                  <a:gd name="T25" fmla="*/ 35 h 66"/>
                  <a:gd name="T26" fmla="*/ 5 w 329"/>
                  <a:gd name="T27" fmla="*/ 33 h 66"/>
                  <a:gd name="T28" fmla="*/ 8 w 329"/>
                  <a:gd name="T29" fmla="*/ 32 h 66"/>
                  <a:gd name="T30" fmla="*/ 293 w 329"/>
                  <a:gd name="T3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9" h="66">
                    <a:moveTo>
                      <a:pt x="293" y="0"/>
                    </a:moveTo>
                    <a:lnTo>
                      <a:pt x="329" y="12"/>
                    </a:lnTo>
                    <a:lnTo>
                      <a:pt x="295" y="32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8" y="64"/>
                    </a:lnTo>
                    <a:lnTo>
                      <a:pt x="5" y="63"/>
                    </a:lnTo>
                    <a:lnTo>
                      <a:pt x="4" y="60"/>
                    </a:lnTo>
                    <a:lnTo>
                      <a:pt x="2" y="58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D85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726">
                <a:extLst>
                  <a:ext uri="{FF2B5EF4-FFF2-40B4-BE49-F238E27FC236}">
                    <a16:creationId xmlns:a16="http://schemas.microsoft.com/office/drawing/2014/main" id="{EB1BAE12-7A75-45D7-82EC-133B78B1F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589" y="1318709"/>
                <a:ext cx="443158" cy="67349"/>
              </a:xfrm>
              <a:custGeom>
                <a:avLst/>
                <a:gdLst>
                  <a:gd name="T0" fmla="*/ 293 w 329"/>
                  <a:gd name="T1" fmla="*/ 0 h 50"/>
                  <a:gd name="T2" fmla="*/ 329 w 329"/>
                  <a:gd name="T3" fmla="*/ 12 h 50"/>
                  <a:gd name="T4" fmla="*/ 293 w 329"/>
                  <a:gd name="T5" fmla="*/ 16 h 50"/>
                  <a:gd name="T6" fmla="*/ 1 w 329"/>
                  <a:gd name="T7" fmla="*/ 50 h 50"/>
                  <a:gd name="T8" fmla="*/ 0 w 329"/>
                  <a:gd name="T9" fmla="*/ 42 h 50"/>
                  <a:gd name="T10" fmla="*/ 0 w 329"/>
                  <a:gd name="T11" fmla="*/ 42 h 50"/>
                  <a:gd name="T12" fmla="*/ 1 w 329"/>
                  <a:gd name="T13" fmla="*/ 39 h 50"/>
                  <a:gd name="T14" fmla="*/ 2 w 329"/>
                  <a:gd name="T15" fmla="*/ 35 h 50"/>
                  <a:gd name="T16" fmla="*/ 5 w 329"/>
                  <a:gd name="T17" fmla="*/ 33 h 50"/>
                  <a:gd name="T18" fmla="*/ 8 w 329"/>
                  <a:gd name="T19" fmla="*/ 32 h 50"/>
                  <a:gd name="T20" fmla="*/ 293 w 329"/>
                  <a:gd name="T2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9" h="50">
                    <a:moveTo>
                      <a:pt x="293" y="0"/>
                    </a:moveTo>
                    <a:lnTo>
                      <a:pt x="329" y="12"/>
                    </a:lnTo>
                    <a:lnTo>
                      <a:pt x="293" y="16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39"/>
                    </a:lnTo>
                    <a:lnTo>
                      <a:pt x="2" y="35"/>
                    </a:lnTo>
                    <a:lnTo>
                      <a:pt x="5" y="33"/>
                    </a:lnTo>
                    <a:lnTo>
                      <a:pt x="8" y="32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A9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727">
                <a:extLst>
                  <a:ext uri="{FF2B5EF4-FFF2-40B4-BE49-F238E27FC236}">
                    <a16:creationId xmlns:a16="http://schemas.microsoft.com/office/drawing/2014/main" id="{5CB8F2C6-541D-4D7F-B817-8872C773A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529" y="1318709"/>
                <a:ext cx="416219" cy="84860"/>
              </a:xfrm>
              <a:custGeom>
                <a:avLst/>
                <a:gdLst>
                  <a:gd name="T0" fmla="*/ 273 w 309"/>
                  <a:gd name="T1" fmla="*/ 0 h 63"/>
                  <a:gd name="T2" fmla="*/ 309 w 309"/>
                  <a:gd name="T3" fmla="*/ 12 h 63"/>
                  <a:gd name="T4" fmla="*/ 275 w 309"/>
                  <a:gd name="T5" fmla="*/ 32 h 63"/>
                  <a:gd name="T6" fmla="*/ 4 w 309"/>
                  <a:gd name="T7" fmla="*/ 63 h 63"/>
                  <a:gd name="T8" fmla="*/ 4 w 309"/>
                  <a:gd name="T9" fmla="*/ 63 h 63"/>
                  <a:gd name="T10" fmla="*/ 0 w 309"/>
                  <a:gd name="T11" fmla="*/ 47 h 63"/>
                  <a:gd name="T12" fmla="*/ 0 w 309"/>
                  <a:gd name="T13" fmla="*/ 31 h 63"/>
                  <a:gd name="T14" fmla="*/ 273 w 309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9" h="63">
                    <a:moveTo>
                      <a:pt x="273" y="0"/>
                    </a:moveTo>
                    <a:lnTo>
                      <a:pt x="309" y="12"/>
                    </a:lnTo>
                    <a:lnTo>
                      <a:pt x="275" y="3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728">
                <a:extLst>
                  <a:ext uri="{FF2B5EF4-FFF2-40B4-BE49-F238E27FC236}">
                    <a16:creationId xmlns:a16="http://schemas.microsoft.com/office/drawing/2014/main" id="{9E9C503B-C324-4BA8-A915-435478362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4529" y="1318709"/>
                <a:ext cx="416219" cy="63309"/>
              </a:xfrm>
              <a:custGeom>
                <a:avLst/>
                <a:gdLst>
                  <a:gd name="T0" fmla="*/ 273 w 309"/>
                  <a:gd name="T1" fmla="*/ 0 h 47"/>
                  <a:gd name="T2" fmla="*/ 309 w 309"/>
                  <a:gd name="T3" fmla="*/ 12 h 47"/>
                  <a:gd name="T4" fmla="*/ 273 w 309"/>
                  <a:gd name="T5" fmla="*/ 16 h 47"/>
                  <a:gd name="T6" fmla="*/ 0 w 309"/>
                  <a:gd name="T7" fmla="*/ 47 h 47"/>
                  <a:gd name="T8" fmla="*/ 0 w 309"/>
                  <a:gd name="T9" fmla="*/ 47 h 47"/>
                  <a:gd name="T10" fmla="*/ 0 w 309"/>
                  <a:gd name="T11" fmla="*/ 31 h 47"/>
                  <a:gd name="T12" fmla="*/ 273 w 309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9" h="47">
                    <a:moveTo>
                      <a:pt x="273" y="0"/>
                    </a:moveTo>
                    <a:lnTo>
                      <a:pt x="309" y="12"/>
                    </a:lnTo>
                    <a:lnTo>
                      <a:pt x="273" y="1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729">
                <a:extLst>
                  <a:ext uri="{FF2B5EF4-FFF2-40B4-BE49-F238E27FC236}">
                    <a16:creationId xmlns:a16="http://schemas.microsoft.com/office/drawing/2014/main" id="{EDD4C13E-60FF-4373-8090-39E67AEB5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651" y="1318709"/>
                <a:ext cx="404095" cy="84860"/>
              </a:xfrm>
              <a:custGeom>
                <a:avLst/>
                <a:gdLst>
                  <a:gd name="T0" fmla="*/ 264 w 300"/>
                  <a:gd name="T1" fmla="*/ 0 h 63"/>
                  <a:gd name="T2" fmla="*/ 300 w 300"/>
                  <a:gd name="T3" fmla="*/ 12 h 63"/>
                  <a:gd name="T4" fmla="*/ 266 w 300"/>
                  <a:gd name="T5" fmla="*/ 32 h 63"/>
                  <a:gd name="T6" fmla="*/ 4 w 300"/>
                  <a:gd name="T7" fmla="*/ 63 h 63"/>
                  <a:gd name="T8" fmla="*/ 4 w 300"/>
                  <a:gd name="T9" fmla="*/ 63 h 63"/>
                  <a:gd name="T10" fmla="*/ 2 w 300"/>
                  <a:gd name="T11" fmla="*/ 46 h 63"/>
                  <a:gd name="T12" fmla="*/ 0 w 300"/>
                  <a:gd name="T13" fmla="*/ 29 h 63"/>
                  <a:gd name="T14" fmla="*/ 264 w 300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0" h="63">
                    <a:moveTo>
                      <a:pt x="264" y="0"/>
                    </a:moveTo>
                    <a:lnTo>
                      <a:pt x="300" y="12"/>
                    </a:lnTo>
                    <a:lnTo>
                      <a:pt x="266" y="32"/>
                    </a:lnTo>
                    <a:lnTo>
                      <a:pt x="4" y="63"/>
                    </a:lnTo>
                    <a:lnTo>
                      <a:pt x="4" y="63"/>
                    </a:lnTo>
                    <a:lnTo>
                      <a:pt x="2" y="46"/>
                    </a:lnTo>
                    <a:lnTo>
                      <a:pt x="0" y="2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FFC4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730">
                <a:extLst>
                  <a:ext uri="{FF2B5EF4-FFF2-40B4-BE49-F238E27FC236}">
                    <a16:creationId xmlns:a16="http://schemas.microsoft.com/office/drawing/2014/main" id="{4AF723D3-D888-4BB7-A84F-D3740891F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6651" y="1318709"/>
                <a:ext cx="404095" cy="61961"/>
              </a:xfrm>
              <a:custGeom>
                <a:avLst/>
                <a:gdLst>
                  <a:gd name="T0" fmla="*/ 264 w 300"/>
                  <a:gd name="T1" fmla="*/ 0 h 46"/>
                  <a:gd name="T2" fmla="*/ 300 w 300"/>
                  <a:gd name="T3" fmla="*/ 12 h 46"/>
                  <a:gd name="T4" fmla="*/ 264 w 300"/>
                  <a:gd name="T5" fmla="*/ 16 h 46"/>
                  <a:gd name="T6" fmla="*/ 2 w 300"/>
                  <a:gd name="T7" fmla="*/ 46 h 46"/>
                  <a:gd name="T8" fmla="*/ 2 w 300"/>
                  <a:gd name="T9" fmla="*/ 46 h 46"/>
                  <a:gd name="T10" fmla="*/ 0 w 300"/>
                  <a:gd name="T11" fmla="*/ 29 h 46"/>
                  <a:gd name="T12" fmla="*/ 264 w 300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46">
                    <a:moveTo>
                      <a:pt x="264" y="0"/>
                    </a:moveTo>
                    <a:lnTo>
                      <a:pt x="300" y="12"/>
                    </a:lnTo>
                    <a:lnTo>
                      <a:pt x="264" y="16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29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731">
                <a:extLst>
                  <a:ext uri="{FF2B5EF4-FFF2-40B4-BE49-F238E27FC236}">
                    <a16:creationId xmlns:a16="http://schemas.microsoft.com/office/drawing/2014/main" id="{B97E9710-1DE3-43BF-B069-201DCC016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255" y="1318709"/>
                <a:ext cx="48491" cy="43103"/>
              </a:xfrm>
              <a:custGeom>
                <a:avLst/>
                <a:gdLst>
                  <a:gd name="T0" fmla="*/ 0 w 36"/>
                  <a:gd name="T1" fmla="*/ 0 h 32"/>
                  <a:gd name="T2" fmla="*/ 36 w 36"/>
                  <a:gd name="T3" fmla="*/ 12 h 32"/>
                  <a:gd name="T4" fmla="*/ 2 w 36"/>
                  <a:gd name="T5" fmla="*/ 32 h 32"/>
                  <a:gd name="T6" fmla="*/ 2 w 36"/>
                  <a:gd name="T7" fmla="*/ 32 h 32"/>
                  <a:gd name="T8" fmla="*/ 0 w 36"/>
                  <a:gd name="T9" fmla="*/ 16 h 32"/>
                  <a:gd name="T10" fmla="*/ 0 w 36"/>
                  <a:gd name="T11" fmla="*/ 16 h 32"/>
                  <a:gd name="T12" fmla="*/ 0 w 36"/>
                  <a:gd name="T13" fmla="*/ 0 h 32"/>
                  <a:gd name="T14" fmla="*/ 0 w 36"/>
                  <a:gd name="T1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2">
                    <a:moveTo>
                      <a:pt x="0" y="0"/>
                    </a:moveTo>
                    <a:lnTo>
                      <a:pt x="36" y="1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A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732">
                <a:extLst>
                  <a:ext uri="{FF2B5EF4-FFF2-40B4-BE49-F238E27FC236}">
                    <a16:creationId xmlns:a16="http://schemas.microsoft.com/office/drawing/2014/main" id="{96E40B33-B52A-4F5F-84D5-509088A6F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255" y="1318709"/>
                <a:ext cx="48491" cy="21552"/>
              </a:xfrm>
              <a:custGeom>
                <a:avLst/>
                <a:gdLst>
                  <a:gd name="T0" fmla="*/ 0 w 36"/>
                  <a:gd name="T1" fmla="*/ 0 h 16"/>
                  <a:gd name="T2" fmla="*/ 36 w 36"/>
                  <a:gd name="T3" fmla="*/ 12 h 16"/>
                  <a:gd name="T4" fmla="*/ 0 w 36"/>
                  <a:gd name="T5" fmla="*/ 16 h 16"/>
                  <a:gd name="T6" fmla="*/ 0 w 36"/>
                  <a:gd name="T7" fmla="*/ 16 h 16"/>
                  <a:gd name="T8" fmla="*/ 0 w 36"/>
                  <a:gd name="T9" fmla="*/ 0 h 16"/>
                  <a:gd name="T10" fmla="*/ 0 w 3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6">
                    <a:moveTo>
                      <a:pt x="0" y="0"/>
                    </a:moveTo>
                    <a:lnTo>
                      <a:pt x="36" y="1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8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733">
                <a:extLst>
                  <a:ext uri="{FF2B5EF4-FFF2-40B4-BE49-F238E27FC236}">
                    <a16:creationId xmlns:a16="http://schemas.microsoft.com/office/drawing/2014/main" id="{E1B3E328-B38E-42E8-9A3A-360A0EF50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582" y="1329485"/>
                <a:ext cx="16164" cy="14817"/>
              </a:xfrm>
              <a:custGeom>
                <a:avLst/>
                <a:gdLst>
                  <a:gd name="T0" fmla="*/ 0 w 12"/>
                  <a:gd name="T1" fmla="*/ 0 h 11"/>
                  <a:gd name="T2" fmla="*/ 12 w 12"/>
                  <a:gd name="T3" fmla="*/ 4 h 11"/>
                  <a:gd name="T4" fmla="*/ 1 w 12"/>
                  <a:gd name="T5" fmla="*/ 11 h 11"/>
                  <a:gd name="T6" fmla="*/ 1 w 12"/>
                  <a:gd name="T7" fmla="*/ 11 h 11"/>
                  <a:gd name="T8" fmla="*/ 0 w 12"/>
                  <a:gd name="T9" fmla="*/ 5 h 11"/>
                  <a:gd name="T10" fmla="*/ 0 w 12"/>
                  <a:gd name="T11" fmla="*/ 5 h 11"/>
                  <a:gd name="T12" fmla="*/ 0 w 12"/>
                  <a:gd name="T13" fmla="*/ 0 h 11"/>
                  <a:gd name="T14" fmla="*/ 0 w 12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lnTo>
                      <a:pt x="12" y="4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734">
                <a:extLst>
                  <a:ext uri="{FF2B5EF4-FFF2-40B4-BE49-F238E27FC236}">
                    <a16:creationId xmlns:a16="http://schemas.microsoft.com/office/drawing/2014/main" id="{05C6DC34-69B5-494D-AB31-1D95D4035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516" y="1372589"/>
                <a:ext cx="63309" cy="49839"/>
              </a:xfrm>
              <a:custGeom>
                <a:avLst/>
                <a:gdLst>
                  <a:gd name="T0" fmla="*/ 34 w 47"/>
                  <a:gd name="T1" fmla="*/ 0 h 37"/>
                  <a:gd name="T2" fmla="*/ 34 w 47"/>
                  <a:gd name="T3" fmla="*/ 0 h 37"/>
                  <a:gd name="T4" fmla="*/ 0 w 47"/>
                  <a:gd name="T5" fmla="*/ 6 h 37"/>
                  <a:gd name="T6" fmla="*/ 0 w 47"/>
                  <a:gd name="T7" fmla="*/ 6 h 37"/>
                  <a:gd name="T8" fmla="*/ 3 w 47"/>
                  <a:gd name="T9" fmla="*/ 6 h 37"/>
                  <a:gd name="T10" fmla="*/ 3 w 47"/>
                  <a:gd name="T11" fmla="*/ 6 h 37"/>
                  <a:gd name="T12" fmla="*/ 11 w 47"/>
                  <a:gd name="T13" fmla="*/ 11 h 37"/>
                  <a:gd name="T14" fmla="*/ 17 w 47"/>
                  <a:gd name="T15" fmla="*/ 15 h 37"/>
                  <a:gd name="T16" fmla="*/ 28 w 47"/>
                  <a:gd name="T17" fmla="*/ 26 h 37"/>
                  <a:gd name="T18" fmla="*/ 34 w 47"/>
                  <a:gd name="T19" fmla="*/ 34 h 37"/>
                  <a:gd name="T20" fmla="*/ 36 w 47"/>
                  <a:gd name="T21" fmla="*/ 37 h 37"/>
                  <a:gd name="T22" fmla="*/ 36 w 47"/>
                  <a:gd name="T23" fmla="*/ 37 h 37"/>
                  <a:gd name="T24" fmla="*/ 39 w 47"/>
                  <a:gd name="T25" fmla="*/ 37 h 37"/>
                  <a:gd name="T26" fmla="*/ 42 w 47"/>
                  <a:gd name="T27" fmla="*/ 37 h 37"/>
                  <a:gd name="T28" fmla="*/ 44 w 47"/>
                  <a:gd name="T29" fmla="*/ 34 h 37"/>
                  <a:gd name="T30" fmla="*/ 47 w 47"/>
                  <a:gd name="T31" fmla="*/ 31 h 37"/>
                  <a:gd name="T32" fmla="*/ 47 w 47"/>
                  <a:gd name="T33" fmla="*/ 26 h 37"/>
                  <a:gd name="T34" fmla="*/ 44 w 47"/>
                  <a:gd name="T35" fmla="*/ 19 h 37"/>
                  <a:gd name="T36" fmla="*/ 39 w 47"/>
                  <a:gd name="T37" fmla="*/ 10 h 37"/>
                  <a:gd name="T38" fmla="*/ 39 w 47"/>
                  <a:gd name="T39" fmla="*/ 10 h 37"/>
                  <a:gd name="T40" fmla="*/ 34 w 47"/>
                  <a:gd name="T41" fmla="*/ 0 h 37"/>
                  <a:gd name="T42" fmla="*/ 34 w 47"/>
                  <a:gd name="T4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37">
                    <a:moveTo>
                      <a:pt x="34" y="0"/>
                    </a:moveTo>
                    <a:lnTo>
                      <a:pt x="3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1" y="11"/>
                    </a:lnTo>
                    <a:lnTo>
                      <a:pt x="17" y="15"/>
                    </a:lnTo>
                    <a:lnTo>
                      <a:pt x="28" y="26"/>
                    </a:lnTo>
                    <a:lnTo>
                      <a:pt x="34" y="34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9" y="37"/>
                    </a:lnTo>
                    <a:lnTo>
                      <a:pt x="42" y="37"/>
                    </a:lnTo>
                    <a:lnTo>
                      <a:pt x="44" y="34"/>
                    </a:lnTo>
                    <a:lnTo>
                      <a:pt x="47" y="31"/>
                    </a:lnTo>
                    <a:lnTo>
                      <a:pt x="47" y="26"/>
                    </a:lnTo>
                    <a:lnTo>
                      <a:pt x="44" y="19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735">
                <a:extLst>
                  <a:ext uri="{FF2B5EF4-FFF2-40B4-BE49-F238E27FC236}">
                    <a16:creationId xmlns:a16="http://schemas.microsoft.com/office/drawing/2014/main" id="{A676EC2E-FA1E-49A2-8287-DCA25E1E5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634" y="1123396"/>
                <a:ext cx="199354" cy="257274"/>
              </a:xfrm>
              <a:custGeom>
                <a:avLst/>
                <a:gdLst>
                  <a:gd name="T0" fmla="*/ 23 w 148"/>
                  <a:gd name="T1" fmla="*/ 164 h 191"/>
                  <a:gd name="T2" fmla="*/ 82 w 148"/>
                  <a:gd name="T3" fmla="*/ 157 h 191"/>
                  <a:gd name="T4" fmla="*/ 82 w 148"/>
                  <a:gd name="T5" fmla="*/ 157 h 191"/>
                  <a:gd name="T6" fmla="*/ 71 w 148"/>
                  <a:gd name="T7" fmla="*/ 151 h 191"/>
                  <a:gd name="T8" fmla="*/ 77 w 148"/>
                  <a:gd name="T9" fmla="*/ 124 h 191"/>
                  <a:gd name="T10" fmla="*/ 102 w 148"/>
                  <a:gd name="T11" fmla="*/ 123 h 191"/>
                  <a:gd name="T12" fmla="*/ 102 w 148"/>
                  <a:gd name="T13" fmla="*/ 123 h 191"/>
                  <a:gd name="T14" fmla="*/ 104 w 148"/>
                  <a:gd name="T15" fmla="*/ 123 h 191"/>
                  <a:gd name="T16" fmla="*/ 105 w 148"/>
                  <a:gd name="T17" fmla="*/ 124 h 191"/>
                  <a:gd name="T18" fmla="*/ 108 w 148"/>
                  <a:gd name="T19" fmla="*/ 126 h 191"/>
                  <a:gd name="T20" fmla="*/ 109 w 148"/>
                  <a:gd name="T21" fmla="*/ 128 h 191"/>
                  <a:gd name="T22" fmla="*/ 111 w 148"/>
                  <a:gd name="T23" fmla="*/ 134 h 191"/>
                  <a:gd name="T24" fmla="*/ 112 w 148"/>
                  <a:gd name="T25" fmla="*/ 141 h 191"/>
                  <a:gd name="T26" fmla="*/ 111 w 148"/>
                  <a:gd name="T27" fmla="*/ 150 h 191"/>
                  <a:gd name="T28" fmla="*/ 111 w 148"/>
                  <a:gd name="T29" fmla="*/ 150 h 191"/>
                  <a:gd name="T30" fmla="*/ 111 w 148"/>
                  <a:gd name="T31" fmla="*/ 155 h 191"/>
                  <a:gd name="T32" fmla="*/ 111 w 148"/>
                  <a:gd name="T33" fmla="*/ 162 h 191"/>
                  <a:gd name="T34" fmla="*/ 115 w 148"/>
                  <a:gd name="T35" fmla="*/ 172 h 191"/>
                  <a:gd name="T36" fmla="*/ 120 w 148"/>
                  <a:gd name="T37" fmla="*/ 180 h 191"/>
                  <a:gd name="T38" fmla="*/ 125 w 148"/>
                  <a:gd name="T39" fmla="*/ 185 h 191"/>
                  <a:gd name="T40" fmla="*/ 125 w 148"/>
                  <a:gd name="T41" fmla="*/ 185 h 191"/>
                  <a:gd name="T42" fmla="*/ 135 w 148"/>
                  <a:gd name="T43" fmla="*/ 189 h 191"/>
                  <a:gd name="T44" fmla="*/ 143 w 148"/>
                  <a:gd name="T45" fmla="*/ 191 h 191"/>
                  <a:gd name="T46" fmla="*/ 143 w 148"/>
                  <a:gd name="T47" fmla="*/ 191 h 191"/>
                  <a:gd name="T48" fmla="*/ 147 w 148"/>
                  <a:gd name="T49" fmla="*/ 189 h 191"/>
                  <a:gd name="T50" fmla="*/ 148 w 148"/>
                  <a:gd name="T51" fmla="*/ 188 h 191"/>
                  <a:gd name="T52" fmla="*/ 148 w 148"/>
                  <a:gd name="T53" fmla="*/ 185 h 191"/>
                  <a:gd name="T54" fmla="*/ 148 w 148"/>
                  <a:gd name="T55" fmla="*/ 180 h 191"/>
                  <a:gd name="T56" fmla="*/ 144 w 148"/>
                  <a:gd name="T57" fmla="*/ 168 h 191"/>
                  <a:gd name="T58" fmla="*/ 139 w 148"/>
                  <a:gd name="T59" fmla="*/ 149 h 191"/>
                  <a:gd name="T60" fmla="*/ 139 w 148"/>
                  <a:gd name="T61" fmla="*/ 149 h 191"/>
                  <a:gd name="T62" fmla="*/ 132 w 148"/>
                  <a:gd name="T63" fmla="*/ 108 h 191"/>
                  <a:gd name="T64" fmla="*/ 129 w 148"/>
                  <a:gd name="T65" fmla="*/ 88 h 191"/>
                  <a:gd name="T66" fmla="*/ 129 w 148"/>
                  <a:gd name="T67" fmla="*/ 88 h 191"/>
                  <a:gd name="T68" fmla="*/ 111 w 148"/>
                  <a:gd name="T69" fmla="*/ 74 h 191"/>
                  <a:gd name="T70" fmla="*/ 94 w 148"/>
                  <a:gd name="T71" fmla="*/ 64 h 191"/>
                  <a:gd name="T72" fmla="*/ 82 w 148"/>
                  <a:gd name="T73" fmla="*/ 54 h 191"/>
                  <a:gd name="T74" fmla="*/ 82 w 148"/>
                  <a:gd name="T75" fmla="*/ 54 h 191"/>
                  <a:gd name="T76" fmla="*/ 77 w 148"/>
                  <a:gd name="T77" fmla="*/ 49 h 191"/>
                  <a:gd name="T78" fmla="*/ 70 w 148"/>
                  <a:gd name="T79" fmla="*/ 41 h 191"/>
                  <a:gd name="T80" fmla="*/ 58 w 148"/>
                  <a:gd name="T81" fmla="*/ 23 h 191"/>
                  <a:gd name="T82" fmla="*/ 43 w 148"/>
                  <a:gd name="T83" fmla="*/ 0 h 191"/>
                  <a:gd name="T84" fmla="*/ 0 w 148"/>
                  <a:gd name="T85" fmla="*/ 25 h 191"/>
                  <a:gd name="T86" fmla="*/ 0 w 148"/>
                  <a:gd name="T87" fmla="*/ 25 h 191"/>
                  <a:gd name="T88" fmla="*/ 3 w 148"/>
                  <a:gd name="T89" fmla="*/ 27 h 191"/>
                  <a:gd name="T90" fmla="*/ 7 w 148"/>
                  <a:gd name="T91" fmla="*/ 34 h 191"/>
                  <a:gd name="T92" fmla="*/ 9 w 148"/>
                  <a:gd name="T93" fmla="*/ 39 h 191"/>
                  <a:gd name="T94" fmla="*/ 11 w 148"/>
                  <a:gd name="T95" fmla="*/ 46 h 191"/>
                  <a:gd name="T96" fmla="*/ 13 w 148"/>
                  <a:gd name="T97" fmla="*/ 56 h 191"/>
                  <a:gd name="T98" fmla="*/ 15 w 148"/>
                  <a:gd name="T99" fmla="*/ 66 h 191"/>
                  <a:gd name="T100" fmla="*/ 15 w 148"/>
                  <a:gd name="T101" fmla="*/ 66 h 191"/>
                  <a:gd name="T102" fmla="*/ 16 w 148"/>
                  <a:gd name="T103" fmla="*/ 119 h 191"/>
                  <a:gd name="T104" fmla="*/ 19 w 148"/>
                  <a:gd name="T105" fmla="*/ 145 h 191"/>
                  <a:gd name="T106" fmla="*/ 21 w 148"/>
                  <a:gd name="T107" fmla="*/ 155 h 191"/>
                  <a:gd name="T108" fmla="*/ 23 w 148"/>
                  <a:gd name="T109" fmla="*/ 164 h 191"/>
                  <a:gd name="T110" fmla="*/ 23 w 148"/>
                  <a:gd name="T111" fmla="*/ 16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8" h="191">
                    <a:moveTo>
                      <a:pt x="23" y="164"/>
                    </a:moveTo>
                    <a:lnTo>
                      <a:pt x="82" y="157"/>
                    </a:lnTo>
                    <a:lnTo>
                      <a:pt x="82" y="157"/>
                    </a:lnTo>
                    <a:lnTo>
                      <a:pt x="71" y="151"/>
                    </a:lnTo>
                    <a:lnTo>
                      <a:pt x="77" y="124"/>
                    </a:lnTo>
                    <a:lnTo>
                      <a:pt x="102" y="123"/>
                    </a:lnTo>
                    <a:lnTo>
                      <a:pt x="102" y="123"/>
                    </a:lnTo>
                    <a:lnTo>
                      <a:pt x="104" y="123"/>
                    </a:lnTo>
                    <a:lnTo>
                      <a:pt x="105" y="124"/>
                    </a:lnTo>
                    <a:lnTo>
                      <a:pt x="108" y="126"/>
                    </a:lnTo>
                    <a:lnTo>
                      <a:pt x="109" y="128"/>
                    </a:lnTo>
                    <a:lnTo>
                      <a:pt x="111" y="134"/>
                    </a:lnTo>
                    <a:lnTo>
                      <a:pt x="112" y="141"/>
                    </a:lnTo>
                    <a:lnTo>
                      <a:pt x="111" y="150"/>
                    </a:lnTo>
                    <a:lnTo>
                      <a:pt x="111" y="150"/>
                    </a:lnTo>
                    <a:lnTo>
                      <a:pt x="111" y="155"/>
                    </a:lnTo>
                    <a:lnTo>
                      <a:pt x="111" y="162"/>
                    </a:lnTo>
                    <a:lnTo>
                      <a:pt x="115" y="172"/>
                    </a:lnTo>
                    <a:lnTo>
                      <a:pt x="120" y="180"/>
                    </a:lnTo>
                    <a:lnTo>
                      <a:pt x="125" y="185"/>
                    </a:lnTo>
                    <a:lnTo>
                      <a:pt x="125" y="185"/>
                    </a:lnTo>
                    <a:lnTo>
                      <a:pt x="135" y="189"/>
                    </a:lnTo>
                    <a:lnTo>
                      <a:pt x="143" y="191"/>
                    </a:lnTo>
                    <a:lnTo>
                      <a:pt x="143" y="191"/>
                    </a:lnTo>
                    <a:lnTo>
                      <a:pt x="147" y="189"/>
                    </a:lnTo>
                    <a:lnTo>
                      <a:pt x="148" y="188"/>
                    </a:lnTo>
                    <a:lnTo>
                      <a:pt x="148" y="185"/>
                    </a:lnTo>
                    <a:lnTo>
                      <a:pt x="148" y="180"/>
                    </a:lnTo>
                    <a:lnTo>
                      <a:pt x="144" y="168"/>
                    </a:lnTo>
                    <a:lnTo>
                      <a:pt x="139" y="149"/>
                    </a:lnTo>
                    <a:lnTo>
                      <a:pt x="139" y="149"/>
                    </a:lnTo>
                    <a:lnTo>
                      <a:pt x="132" y="108"/>
                    </a:lnTo>
                    <a:lnTo>
                      <a:pt x="129" y="88"/>
                    </a:lnTo>
                    <a:lnTo>
                      <a:pt x="129" y="88"/>
                    </a:lnTo>
                    <a:lnTo>
                      <a:pt x="111" y="74"/>
                    </a:lnTo>
                    <a:lnTo>
                      <a:pt x="94" y="6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77" y="49"/>
                    </a:lnTo>
                    <a:lnTo>
                      <a:pt x="70" y="41"/>
                    </a:lnTo>
                    <a:lnTo>
                      <a:pt x="58" y="23"/>
                    </a:lnTo>
                    <a:lnTo>
                      <a:pt x="43" y="0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3" y="27"/>
                    </a:lnTo>
                    <a:lnTo>
                      <a:pt x="7" y="34"/>
                    </a:lnTo>
                    <a:lnTo>
                      <a:pt x="9" y="39"/>
                    </a:lnTo>
                    <a:lnTo>
                      <a:pt x="11" y="46"/>
                    </a:lnTo>
                    <a:lnTo>
                      <a:pt x="13" y="5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6" y="119"/>
                    </a:lnTo>
                    <a:lnTo>
                      <a:pt x="19" y="145"/>
                    </a:lnTo>
                    <a:lnTo>
                      <a:pt x="21" y="155"/>
                    </a:lnTo>
                    <a:lnTo>
                      <a:pt x="23" y="164"/>
                    </a:lnTo>
                    <a:lnTo>
                      <a:pt x="23" y="16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736">
                <a:extLst>
                  <a:ext uri="{FF2B5EF4-FFF2-40B4-BE49-F238E27FC236}">
                    <a16:creationId xmlns:a16="http://schemas.microsoft.com/office/drawing/2014/main" id="{2AD326BF-2BDD-4D8B-AE1A-4A743017C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727" y="634441"/>
                <a:ext cx="308460" cy="390625"/>
              </a:xfrm>
              <a:custGeom>
                <a:avLst/>
                <a:gdLst>
                  <a:gd name="T0" fmla="*/ 229 w 229"/>
                  <a:gd name="T1" fmla="*/ 31 h 290"/>
                  <a:gd name="T2" fmla="*/ 173 w 229"/>
                  <a:gd name="T3" fmla="*/ 0 h 290"/>
                  <a:gd name="T4" fmla="*/ 0 w 229"/>
                  <a:gd name="T5" fmla="*/ 286 h 290"/>
                  <a:gd name="T6" fmla="*/ 0 w 229"/>
                  <a:gd name="T7" fmla="*/ 290 h 290"/>
                  <a:gd name="T8" fmla="*/ 130 w 229"/>
                  <a:gd name="T9" fmla="*/ 290 h 290"/>
                  <a:gd name="T10" fmla="*/ 229 w 229"/>
                  <a:gd name="T11" fmla="*/ 3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" h="290">
                    <a:moveTo>
                      <a:pt x="229" y="31"/>
                    </a:moveTo>
                    <a:lnTo>
                      <a:pt x="173" y="0"/>
                    </a:lnTo>
                    <a:lnTo>
                      <a:pt x="0" y="286"/>
                    </a:lnTo>
                    <a:lnTo>
                      <a:pt x="0" y="290"/>
                    </a:lnTo>
                    <a:lnTo>
                      <a:pt x="130" y="290"/>
                    </a:lnTo>
                    <a:lnTo>
                      <a:pt x="229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737">
                <a:extLst>
                  <a:ext uri="{FF2B5EF4-FFF2-40B4-BE49-F238E27FC236}">
                    <a16:creationId xmlns:a16="http://schemas.microsoft.com/office/drawing/2014/main" id="{7B5252AB-2C45-4DF2-A91C-DC8A3ABF6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404" y="285572"/>
                <a:ext cx="595367" cy="790680"/>
              </a:xfrm>
              <a:custGeom>
                <a:avLst/>
                <a:gdLst>
                  <a:gd name="T0" fmla="*/ 50 w 442"/>
                  <a:gd name="T1" fmla="*/ 541 h 587"/>
                  <a:gd name="T2" fmla="*/ 54 w 442"/>
                  <a:gd name="T3" fmla="*/ 518 h 587"/>
                  <a:gd name="T4" fmla="*/ 62 w 442"/>
                  <a:gd name="T5" fmla="*/ 505 h 587"/>
                  <a:gd name="T6" fmla="*/ 70 w 442"/>
                  <a:gd name="T7" fmla="*/ 498 h 587"/>
                  <a:gd name="T8" fmla="*/ 73 w 442"/>
                  <a:gd name="T9" fmla="*/ 497 h 587"/>
                  <a:gd name="T10" fmla="*/ 77 w 442"/>
                  <a:gd name="T11" fmla="*/ 525 h 587"/>
                  <a:gd name="T12" fmla="*/ 87 w 442"/>
                  <a:gd name="T13" fmla="*/ 555 h 587"/>
                  <a:gd name="T14" fmla="*/ 101 w 442"/>
                  <a:gd name="T15" fmla="*/ 587 h 587"/>
                  <a:gd name="T16" fmla="*/ 103 w 442"/>
                  <a:gd name="T17" fmla="*/ 576 h 587"/>
                  <a:gd name="T18" fmla="*/ 110 w 442"/>
                  <a:gd name="T19" fmla="*/ 549 h 587"/>
                  <a:gd name="T20" fmla="*/ 127 w 442"/>
                  <a:gd name="T21" fmla="*/ 517 h 587"/>
                  <a:gd name="T22" fmla="*/ 141 w 442"/>
                  <a:gd name="T23" fmla="*/ 501 h 587"/>
                  <a:gd name="T24" fmla="*/ 158 w 442"/>
                  <a:gd name="T25" fmla="*/ 487 h 587"/>
                  <a:gd name="T26" fmla="*/ 169 w 442"/>
                  <a:gd name="T27" fmla="*/ 482 h 587"/>
                  <a:gd name="T28" fmla="*/ 199 w 442"/>
                  <a:gd name="T29" fmla="*/ 470 h 587"/>
                  <a:gd name="T30" fmla="*/ 238 w 442"/>
                  <a:gd name="T31" fmla="*/ 460 h 587"/>
                  <a:gd name="T32" fmla="*/ 280 w 442"/>
                  <a:gd name="T33" fmla="*/ 449 h 587"/>
                  <a:gd name="T34" fmla="*/ 312 w 442"/>
                  <a:gd name="T35" fmla="*/ 436 h 587"/>
                  <a:gd name="T36" fmla="*/ 323 w 442"/>
                  <a:gd name="T37" fmla="*/ 428 h 587"/>
                  <a:gd name="T38" fmla="*/ 350 w 442"/>
                  <a:gd name="T39" fmla="*/ 405 h 587"/>
                  <a:gd name="T40" fmla="*/ 377 w 442"/>
                  <a:gd name="T41" fmla="*/ 370 h 587"/>
                  <a:gd name="T42" fmla="*/ 401 w 442"/>
                  <a:gd name="T43" fmla="*/ 329 h 587"/>
                  <a:gd name="T44" fmla="*/ 420 w 442"/>
                  <a:gd name="T45" fmla="*/ 285 h 587"/>
                  <a:gd name="T46" fmla="*/ 425 w 442"/>
                  <a:gd name="T47" fmla="*/ 271 h 587"/>
                  <a:gd name="T48" fmla="*/ 431 w 442"/>
                  <a:gd name="T49" fmla="*/ 258 h 587"/>
                  <a:gd name="T50" fmla="*/ 440 w 442"/>
                  <a:gd name="T51" fmla="*/ 209 h 587"/>
                  <a:gd name="T52" fmla="*/ 442 w 442"/>
                  <a:gd name="T53" fmla="*/ 181 h 587"/>
                  <a:gd name="T54" fmla="*/ 439 w 442"/>
                  <a:gd name="T55" fmla="*/ 171 h 587"/>
                  <a:gd name="T56" fmla="*/ 432 w 442"/>
                  <a:gd name="T57" fmla="*/ 158 h 587"/>
                  <a:gd name="T58" fmla="*/ 429 w 442"/>
                  <a:gd name="T59" fmla="*/ 146 h 587"/>
                  <a:gd name="T60" fmla="*/ 420 w 442"/>
                  <a:gd name="T61" fmla="*/ 121 h 587"/>
                  <a:gd name="T62" fmla="*/ 415 w 442"/>
                  <a:gd name="T63" fmla="*/ 109 h 587"/>
                  <a:gd name="T64" fmla="*/ 392 w 442"/>
                  <a:gd name="T65" fmla="*/ 74 h 587"/>
                  <a:gd name="T66" fmla="*/ 363 w 442"/>
                  <a:gd name="T67" fmla="*/ 46 h 587"/>
                  <a:gd name="T68" fmla="*/ 331 w 442"/>
                  <a:gd name="T69" fmla="*/ 24 h 587"/>
                  <a:gd name="T70" fmla="*/ 294 w 442"/>
                  <a:gd name="T71" fmla="*/ 9 h 587"/>
                  <a:gd name="T72" fmla="*/ 257 w 442"/>
                  <a:gd name="T73" fmla="*/ 1 h 587"/>
                  <a:gd name="T74" fmla="*/ 216 w 442"/>
                  <a:gd name="T75" fmla="*/ 0 h 587"/>
                  <a:gd name="T76" fmla="*/ 177 w 442"/>
                  <a:gd name="T77" fmla="*/ 8 h 587"/>
                  <a:gd name="T78" fmla="*/ 139 w 442"/>
                  <a:gd name="T79" fmla="*/ 23 h 587"/>
                  <a:gd name="T80" fmla="*/ 124 w 442"/>
                  <a:gd name="T81" fmla="*/ 32 h 587"/>
                  <a:gd name="T82" fmla="*/ 97 w 442"/>
                  <a:gd name="T83" fmla="*/ 53 h 587"/>
                  <a:gd name="T84" fmla="*/ 74 w 442"/>
                  <a:gd name="T85" fmla="*/ 77 h 587"/>
                  <a:gd name="T86" fmla="*/ 56 w 442"/>
                  <a:gd name="T87" fmla="*/ 104 h 587"/>
                  <a:gd name="T88" fmla="*/ 49 w 442"/>
                  <a:gd name="T89" fmla="*/ 119 h 587"/>
                  <a:gd name="T90" fmla="*/ 31 w 442"/>
                  <a:gd name="T91" fmla="*/ 148 h 587"/>
                  <a:gd name="T92" fmla="*/ 18 w 442"/>
                  <a:gd name="T93" fmla="*/ 181 h 587"/>
                  <a:gd name="T94" fmla="*/ 8 w 442"/>
                  <a:gd name="T95" fmla="*/ 215 h 587"/>
                  <a:gd name="T96" fmla="*/ 3 w 442"/>
                  <a:gd name="T97" fmla="*/ 248 h 587"/>
                  <a:gd name="T98" fmla="*/ 2 w 442"/>
                  <a:gd name="T99" fmla="*/ 318 h 587"/>
                  <a:gd name="T100" fmla="*/ 8 w 442"/>
                  <a:gd name="T101" fmla="*/ 386 h 587"/>
                  <a:gd name="T102" fmla="*/ 20 w 442"/>
                  <a:gd name="T103" fmla="*/ 447 h 587"/>
                  <a:gd name="T104" fmla="*/ 34 w 442"/>
                  <a:gd name="T105" fmla="*/ 495 h 587"/>
                  <a:gd name="T106" fmla="*/ 50 w 442"/>
                  <a:gd name="T107" fmla="*/ 541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42" h="587">
                    <a:moveTo>
                      <a:pt x="50" y="541"/>
                    </a:moveTo>
                    <a:lnTo>
                      <a:pt x="50" y="541"/>
                    </a:lnTo>
                    <a:lnTo>
                      <a:pt x="51" y="529"/>
                    </a:lnTo>
                    <a:lnTo>
                      <a:pt x="54" y="518"/>
                    </a:lnTo>
                    <a:lnTo>
                      <a:pt x="58" y="512"/>
                    </a:lnTo>
                    <a:lnTo>
                      <a:pt x="62" y="505"/>
                    </a:lnTo>
                    <a:lnTo>
                      <a:pt x="66" y="501"/>
                    </a:lnTo>
                    <a:lnTo>
                      <a:pt x="70" y="498"/>
                    </a:lnTo>
                    <a:lnTo>
                      <a:pt x="73" y="497"/>
                    </a:lnTo>
                    <a:lnTo>
                      <a:pt x="73" y="497"/>
                    </a:lnTo>
                    <a:lnTo>
                      <a:pt x="74" y="510"/>
                    </a:lnTo>
                    <a:lnTo>
                      <a:pt x="77" y="525"/>
                    </a:lnTo>
                    <a:lnTo>
                      <a:pt x="81" y="540"/>
                    </a:lnTo>
                    <a:lnTo>
                      <a:pt x="87" y="555"/>
                    </a:lnTo>
                    <a:lnTo>
                      <a:pt x="97" y="578"/>
                    </a:lnTo>
                    <a:lnTo>
                      <a:pt x="101" y="587"/>
                    </a:lnTo>
                    <a:lnTo>
                      <a:pt x="101" y="587"/>
                    </a:lnTo>
                    <a:lnTo>
                      <a:pt x="103" y="576"/>
                    </a:lnTo>
                    <a:lnTo>
                      <a:pt x="105" y="564"/>
                    </a:lnTo>
                    <a:lnTo>
                      <a:pt x="110" y="549"/>
                    </a:lnTo>
                    <a:lnTo>
                      <a:pt x="118" y="533"/>
                    </a:lnTo>
                    <a:lnTo>
                      <a:pt x="127" y="517"/>
                    </a:lnTo>
                    <a:lnTo>
                      <a:pt x="134" y="509"/>
                    </a:lnTo>
                    <a:lnTo>
                      <a:pt x="141" y="501"/>
                    </a:lnTo>
                    <a:lnTo>
                      <a:pt x="149" y="494"/>
                    </a:lnTo>
                    <a:lnTo>
                      <a:pt x="158" y="487"/>
                    </a:lnTo>
                    <a:lnTo>
                      <a:pt x="158" y="487"/>
                    </a:lnTo>
                    <a:lnTo>
                      <a:pt x="169" y="482"/>
                    </a:lnTo>
                    <a:lnTo>
                      <a:pt x="178" y="478"/>
                    </a:lnTo>
                    <a:lnTo>
                      <a:pt x="199" y="470"/>
                    </a:lnTo>
                    <a:lnTo>
                      <a:pt x="219" y="466"/>
                    </a:lnTo>
                    <a:lnTo>
                      <a:pt x="238" y="460"/>
                    </a:lnTo>
                    <a:lnTo>
                      <a:pt x="258" y="456"/>
                    </a:lnTo>
                    <a:lnTo>
                      <a:pt x="280" y="449"/>
                    </a:lnTo>
                    <a:lnTo>
                      <a:pt x="301" y="441"/>
                    </a:lnTo>
                    <a:lnTo>
                      <a:pt x="312" y="436"/>
                    </a:lnTo>
                    <a:lnTo>
                      <a:pt x="323" y="428"/>
                    </a:lnTo>
                    <a:lnTo>
                      <a:pt x="323" y="428"/>
                    </a:lnTo>
                    <a:lnTo>
                      <a:pt x="336" y="418"/>
                    </a:lnTo>
                    <a:lnTo>
                      <a:pt x="350" y="405"/>
                    </a:lnTo>
                    <a:lnTo>
                      <a:pt x="363" y="389"/>
                    </a:lnTo>
                    <a:lnTo>
                      <a:pt x="377" y="370"/>
                    </a:lnTo>
                    <a:lnTo>
                      <a:pt x="389" y="350"/>
                    </a:lnTo>
                    <a:lnTo>
                      <a:pt x="401" y="329"/>
                    </a:lnTo>
                    <a:lnTo>
                      <a:pt x="411" y="306"/>
                    </a:lnTo>
                    <a:lnTo>
                      <a:pt x="420" y="285"/>
                    </a:lnTo>
                    <a:lnTo>
                      <a:pt x="420" y="285"/>
                    </a:lnTo>
                    <a:lnTo>
                      <a:pt x="425" y="271"/>
                    </a:lnTo>
                    <a:lnTo>
                      <a:pt x="431" y="258"/>
                    </a:lnTo>
                    <a:lnTo>
                      <a:pt x="431" y="258"/>
                    </a:lnTo>
                    <a:lnTo>
                      <a:pt x="436" y="232"/>
                    </a:lnTo>
                    <a:lnTo>
                      <a:pt x="440" y="209"/>
                    </a:lnTo>
                    <a:lnTo>
                      <a:pt x="442" y="189"/>
                    </a:lnTo>
                    <a:lnTo>
                      <a:pt x="442" y="181"/>
                    </a:lnTo>
                    <a:lnTo>
                      <a:pt x="439" y="171"/>
                    </a:lnTo>
                    <a:lnTo>
                      <a:pt x="439" y="171"/>
                    </a:lnTo>
                    <a:lnTo>
                      <a:pt x="436" y="165"/>
                    </a:lnTo>
                    <a:lnTo>
                      <a:pt x="432" y="158"/>
                    </a:lnTo>
                    <a:lnTo>
                      <a:pt x="432" y="158"/>
                    </a:lnTo>
                    <a:lnTo>
                      <a:pt x="429" y="146"/>
                    </a:lnTo>
                    <a:lnTo>
                      <a:pt x="425" y="134"/>
                    </a:lnTo>
                    <a:lnTo>
                      <a:pt x="420" y="121"/>
                    </a:lnTo>
                    <a:lnTo>
                      <a:pt x="415" y="109"/>
                    </a:lnTo>
                    <a:lnTo>
                      <a:pt x="415" y="109"/>
                    </a:lnTo>
                    <a:lnTo>
                      <a:pt x="404" y="90"/>
                    </a:lnTo>
                    <a:lnTo>
                      <a:pt x="392" y="74"/>
                    </a:lnTo>
                    <a:lnTo>
                      <a:pt x="378" y="59"/>
                    </a:lnTo>
                    <a:lnTo>
                      <a:pt x="363" y="46"/>
                    </a:lnTo>
                    <a:lnTo>
                      <a:pt x="347" y="35"/>
                    </a:lnTo>
                    <a:lnTo>
                      <a:pt x="331" y="24"/>
                    </a:lnTo>
                    <a:lnTo>
                      <a:pt x="313" y="16"/>
                    </a:lnTo>
                    <a:lnTo>
                      <a:pt x="294" y="9"/>
                    </a:lnTo>
                    <a:lnTo>
                      <a:pt x="276" y="4"/>
                    </a:lnTo>
                    <a:lnTo>
                      <a:pt x="257" y="1"/>
                    </a:lnTo>
                    <a:lnTo>
                      <a:pt x="236" y="0"/>
                    </a:lnTo>
                    <a:lnTo>
                      <a:pt x="216" y="0"/>
                    </a:lnTo>
                    <a:lnTo>
                      <a:pt x="197" y="3"/>
                    </a:lnTo>
                    <a:lnTo>
                      <a:pt x="177" y="8"/>
                    </a:lnTo>
                    <a:lnTo>
                      <a:pt x="158" y="15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24" y="32"/>
                    </a:lnTo>
                    <a:lnTo>
                      <a:pt x="110" y="42"/>
                    </a:lnTo>
                    <a:lnTo>
                      <a:pt x="97" y="53"/>
                    </a:lnTo>
                    <a:lnTo>
                      <a:pt x="85" y="65"/>
                    </a:lnTo>
                    <a:lnTo>
                      <a:pt x="74" y="77"/>
                    </a:lnTo>
                    <a:lnTo>
                      <a:pt x="65" y="90"/>
                    </a:lnTo>
                    <a:lnTo>
                      <a:pt x="56" y="104"/>
                    </a:lnTo>
                    <a:lnTo>
                      <a:pt x="49" y="119"/>
                    </a:lnTo>
                    <a:lnTo>
                      <a:pt x="49" y="119"/>
                    </a:lnTo>
                    <a:lnTo>
                      <a:pt x="39" y="134"/>
                    </a:lnTo>
                    <a:lnTo>
                      <a:pt x="31" y="148"/>
                    </a:lnTo>
                    <a:lnTo>
                      <a:pt x="23" y="165"/>
                    </a:lnTo>
                    <a:lnTo>
                      <a:pt x="18" y="181"/>
                    </a:lnTo>
                    <a:lnTo>
                      <a:pt x="12" y="197"/>
                    </a:lnTo>
                    <a:lnTo>
                      <a:pt x="8" y="215"/>
                    </a:lnTo>
                    <a:lnTo>
                      <a:pt x="6" y="231"/>
                    </a:lnTo>
                    <a:lnTo>
                      <a:pt x="3" y="248"/>
                    </a:lnTo>
                    <a:lnTo>
                      <a:pt x="0" y="283"/>
                    </a:lnTo>
                    <a:lnTo>
                      <a:pt x="2" y="318"/>
                    </a:lnTo>
                    <a:lnTo>
                      <a:pt x="4" y="354"/>
                    </a:lnTo>
                    <a:lnTo>
                      <a:pt x="8" y="386"/>
                    </a:lnTo>
                    <a:lnTo>
                      <a:pt x="14" y="418"/>
                    </a:lnTo>
                    <a:lnTo>
                      <a:pt x="20" y="447"/>
                    </a:lnTo>
                    <a:lnTo>
                      <a:pt x="27" y="474"/>
                    </a:lnTo>
                    <a:lnTo>
                      <a:pt x="34" y="495"/>
                    </a:lnTo>
                    <a:lnTo>
                      <a:pt x="45" y="529"/>
                    </a:lnTo>
                    <a:lnTo>
                      <a:pt x="50" y="541"/>
                    </a:lnTo>
                    <a:lnTo>
                      <a:pt x="50" y="541"/>
                    </a:lnTo>
                    <a:close/>
                  </a:path>
                </a:pathLst>
              </a:custGeom>
              <a:solidFill>
                <a:srgbClr val="491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354A31A3-2C9B-4475-ADF5-11F298A7DE7C}"/>
                </a:ext>
              </a:extLst>
            </p:cNvPr>
            <p:cNvCxnSpPr>
              <a:stCxn id="432" idx="3"/>
              <a:endCxn id="175" idx="1"/>
            </p:cNvCxnSpPr>
            <p:nvPr/>
          </p:nvCxnSpPr>
          <p:spPr>
            <a:xfrm flipH="1" flipV="1">
              <a:off x="5331180" y="2658233"/>
              <a:ext cx="2427090" cy="162119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>
              <a:extLst>
                <a:ext uri="{FF2B5EF4-FFF2-40B4-BE49-F238E27FC236}">
                  <a16:creationId xmlns:a16="http://schemas.microsoft.com/office/drawing/2014/main" id="{65F266C0-9FDF-41FF-AA1E-D93D8DCDC4BF}"/>
                </a:ext>
              </a:extLst>
            </p:cNvPr>
            <p:cNvCxnSpPr/>
            <p:nvPr/>
          </p:nvCxnSpPr>
          <p:spPr>
            <a:xfrm>
              <a:off x="5069281" y="5349976"/>
              <a:ext cx="1023529" cy="263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群組 10">
              <a:extLst>
                <a:ext uri="{FF2B5EF4-FFF2-40B4-BE49-F238E27FC236}">
                  <a16:creationId xmlns:a16="http://schemas.microsoft.com/office/drawing/2014/main" id="{9A31D8D7-400E-4104-A20D-CA2F9DB0273B}"/>
                </a:ext>
              </a:extLst>
            </p:cNvPr>
            <p:cNvGrpSpPr/>
            <p:nvPr/>
          </p:nvGrpSpPr>
          <p:grpSpPr>
            <a:xfrm>
              <a:off x="3307208" y="698848"/>
              <a:ext cx="4031649" cy="1959385"/>
              <a:chOff x="2997830" y="783429"/>
              <a:chExt cx="4031649" cy="1959385"/>
            </a:xfrm>
          </p:grpSpPr>
          <p:sp>
            <p:nvSpPr>
              <p:cNvPr id="174" name="同侧圆角矩形 2">
                <a:extLst>
                  <a:ext uri="{FF2B5EF4-FFF2-40B4-BE49-F238E27FC236}">
                    <a16:creationId xmlns:a16="http://schemas.microsoft.com/office/drawing/2014/main" id="{B8BEE0DE-A001-46E2-AA7F-09C707034215}"/>
                  </a:ext>
                </a:extLst>
              </p:cNvPr>
              <p:cNvSpPr/>
              <p:nvPr/>
            </p:nvSpPr>
            <p:spPr>
              <a:xfrm>
                <a:off x="2997830" y="783429"/>
                <a:ext cx="4031649" cy="1188168"/>
              </a:xfrm>
              <a:prstGeom prst="round2SameRect">
                <a:avLst>
                  <a:gd name="adj1" fmla="val 4881"/>
                  <a:gd name="adj2" fmla="val 0"/>
                </a:avLst>
              </a:prstGeom>
              <a:solidFill>
                <a:schemeClr val="accent6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r>
                  <a:rPr lang="zh-TW" altLang="en-US" sz="3600" b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生涯規劃</a:t>
                </a:r>
                <a:endParaRPr lang="zh-CN" altLang="en-US" sz="3600" b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75" name="同侧圆角矩形 3">
                <a:extLst>
                  <a:ext uri="{FF2B5EF4-FFF2-40B4-BE49-F238E27FC236}">
                    <a16:creationId xmlns:a16="http://schemas.microsoft.com/office/drawing/2014/main" id="{73AD50EE-78F7-40A8-886C-8BCC6DD85DD6}"/>
                  </a:ext>
                </a:extLst>
              </p:cNvPr>
              <p:cNvSpPr/>
              <p:nvPr/>
            </p:nvSpPr>
            <p:spPr>
              <a:xfrm>
                <a:off x="3014126" y="1956547"/>
                <a:ext cx="4015353" cy="786267"/>
              </a:xfrm>
              <a:prstGeom prst="round2SameRect">
                <a:avLst>
                  <a:gd name="adj1" fmla="val 0"/>
                  <a:gd name="adj2" fmla="val 6149"/>
                </a:avLst>
              </a:prstGeom>
              <a:solidFill>
                <a:schemeClr val="accent6">
                  <a:alpha val="34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r>
                  <a:rPr lang="zh-TW" altLang="en-US" sz="3200" b="1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專任輔導教師</a:t>
                </a:r>
                <a:endParaRPr lang="zh-CN" altLang="en-US" sz="3200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2" name="组 109">
              <a:extLst>
                <a:ext uri="{FF2B5EF4-FFF2-40B4-BE49-F238E27FC236}">
                  <a16:creationId xmlns:a16="http://schemas.microsoft.com/office/drawing/2014/main" id="{D3AB7D56-67A3-4854-AC98-8AFA9AAEF343}"/>
                </a:ext>
              </a:extLst>
            </p:cNvPr>
            <p:cNvGrpSpPr/>
            <p:nvPr/>
          </p:nvGrpSpPr>
          <p:grpSpPr>
            <a:xfrm flipH="1" flipV="1">
              <a:off x="5931630" y="781582"/>
              <a:ext cx="1156504" cy="1633369"/>
              <a:chOff x="2256477" y="2877169"/>
              <a:chExt cx="1402340" cy="2048772"/>
            </a:xfr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 55">
                <a:extLst>
                  <a:ext uri="{FF2B5EF4-FFF2-40B4-BE49-F238E27FC236}">
                    <a16:creationId xmlns:a16="http://schemas.microsoft.com/office/drawing/2014/main" id="{CAFC56E0-131F-42D4-ACA8-828CD05BF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344" y="4135253"/>
                <a:ext cx="933460" cy="266703"/>
              </a:xfrm>
              <a:custGeom>
                <a:avLst/>
                <a:gdLst>
                  <a:gd name="T0" fmla="*/ 686 w 693"/>
                  <a:gd name="T1" fmla="*/ 0 h 198"/>
                  <a:gd name="T2" fmla="*/ 0 w 693"/>
                  <a:gd name="T3" fmla="*/ 0 h 198"/>
                  <a:gd name="T4" fmla="*/ 0 w 693"/>
                  <a:gd name="T5" fmla="*/ 0 h 198"/>
                  <a:gd name="T6" fmla="*/ 0 w 693"/>
                  <a:gd name="T7" fmla="*/ 11 h 198"/>
                  <a:gd name="T8" fmla="*/ 0 w 693"/>
                  <a:gd name="T9" fmla="*/ 11 h 198"/>
                  <a:gd name="T10" fmla="*/ 3 w 693"/>
                  <a:gd name="T11" fmla="*/ 21 h 198"/>
                  <a:gd name="T12" fmla="*/ 6 w 693"/>
                  <a:gd name="T13" fmla="*/ 34 h 198"/>
                  <a:gd name="T14" fmla="*/ 11 w 693"/>
                  <a:gd name="T15" fmla="*/ 44 h 198"/>
                  <a:gd name="T16" fmla="*/ 18 w 693"/>
                  <a:gd name="T17" fmla="*/ 57 h 198"/>
                  <a:gd name="T18" fmla="*/ 26 w 693"/>
                  <a:gd name="T19" fmla="*/ 67 h 198"/>
                  <a:gd name="T20" fmla="*/ 35 w 693"/>
                  <a:gd name="T21" fmla="*/ 79 h 198"/>
                  <a:gd name="T22" fmla="*/ 45 w 693"/>
                  <a:gd name="T23" fmla="*/ 92 h 198"/>
                  <a:gd name="T24" fmla="*/ 57 w 693"/>
                  <a:gd name="T25" fmla="*/ 104 h 198"/>
                  <a:gd name="T26" fmla="*/ 84 w 693"/>
                  <a:gd name="T27" fmla="*/ 128 h 198"/>
                  <a:gd name="T28" fmla="*/ 115 w 693"/>
                  <a:gd name="T29" fmla="*/ 152 h 198"/>
                  <a:gd name="T30" fmla="*/ 149 w 693"/>
                  <a:gd name="T31" fmla="*/ 175 h 198"/>
                  <a:gd name="T32" fmla="*/ 185 w 693"/>
                  <a:gd name="T33" fmla="*/ 198 h 198"/>
                  <a:gd name="T34" fmla="*/ 671 w 693"/>
                  <a:gd name="T35" fmla="*/ 198 h 198"/>
                  <a:gd name="T36" fmla="*/ 671 w 693"/>
                  <a:gd name="T37" fmla="*/ 198 h 198"/>
                  <a:gd name="T38" fmla="*/ 681 w 693"/>
                  <a:gd name="T39" fmla="*/ 173 h 198"/>
                  <a:gd name="T40" fmla="*/ 686 w 693"/>
                  <a:gd name="T41" fmla="*/ 147 h 198"/>
                  <a:gd name="T42" fmla="*/ 691 w 693"/>
                  <a:gd name="T43" fmla="*/ 121 h 198"/>
                  <a:gd name="T44" fmla="*/ 693 w 693"/>
                  <a:gd name="T45" fmla="*/ 96 h 198"/>
                  <a:gd name="T46" fmla="*/ 693 w 693"/>
                  <a:gd name="T47" fmla="*/ 70 h 198"/>
                  <a:gd name="T48" fmla="*/ 691 w 693"/>
                  <a:gd name="T49" fmla="*/ 46 h 198"/>
                  <a:gd name="T50" fmla="*/ 689 w 693"/>
                  <a:gd name="T51" fmla="*/ 23 h 198"/>
                  <a:gd name="T52" fmla="*/ 686 w 693"/>
                  <a:gd name="T5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3" h="198">
                    <a:moveTo>
                      <a:pt x="68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21"/>
                    </a:lnTo>
                    <a:lnTo>
                      <a:pt x="6" y="34"/>
                    </a:lnTo>
                    <a:lnTo>
                      <a:pt x="11" y="44"/>
                    </a:lnTo>
                    <a:lnTo>
                      <a:pt x="18" y="57"/>
                    </a:lnTo>
                    <a:lnTo>
                      <a:pt x="26" y="67"/>
                    </a:lnTo>
                    <a:lnTo>
                      <a:pt x="35" y="79"/>
                    </a:lnTo>
                    <a:lnTo>
                      <a:pt x="45" y="92"/>
                    </a:lnTo>
                    <a:lnTo>
                      <a:pt x="57" y="104"/>
                    </a:lnTo>
                    <a:lnTo>
                      <a:pt x="84" y="128"/>
                    </a:lnTo>
                    <a:lnTo>
                      <a:pt x="115" y="152"/>
                    </a:lnTo>
                    <a:lnTo>
                      <a:pt x="149" y="175"/>
                    </a:lnTo>
                    <a:lnTo>
                      <a:pt x="185" y="198"/>
                    </a:lnTo>
                    <a:lnTo>
                      <a:pt x="671" y="198"/>
                    </a:lnTo>
                    <a:lnTo>
                      <a:pt x="671" y="198"/>
                    </a:lnTo>
                    <a:lnTo>
                      <a:pt x="681" y="173"/>
                    </a:lnTo>
                    <a:lnTo>
                      <a:pt x="686" y="147"/>
                    </a:lnTo>
                    <a:lnTo>
                      <a:pt x="691" y="121"/>
                    </a:lnTo>
                    <a:lnTo>
                      <a:pt x="693" y="96"/>
                    </a:lnTo>
                    <a:lnTo>
                      <a:pt x="693" y="70"/>
                    </a:lnTo>
                    <a:lnTo>
                      <a:pt x="691" y="46"/>
                    </a:lnTo>
                    <a:lnTo>
                      <a:pt x="689" y="23"/>
                    </a:lnTo>
                    <a:lnTo>
                      <a:pt x="6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" name="Freeform 218">
                <a:extLst>
                  <a:ext uri="{FF2B5EF4-FFF2-40B4-BE49-F238E27FC236}">
                    <a16:creationId xmlns:a16="http://schemas.microsoft.com/office/drawing/2014/main" id="{6A50619F-3399-4EAA-9D6E-C1FAC3183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075" y="3106157"/>
                <a:ext cx="134698" cy="101024"/>
              </a:xfrm>
              <a:custGeom>
                <a:avLst/>
                <a:gdLst>
                  <a:gd name="T0" fmla="*/ 77 w 100"/>
                  <a:gd name="T1" fmla="*/ 0 h 75"/>
                  <a:gd name="T2" fmla="*/ 65 w 100"/>
                  <a:gd name="T3" fmla="*/ 2 h 75"/>
                  <a:gd name="T4" fmla="*/ 30 w 100"/>
                  <a:gd name="T5" fmla="*/ 21 h 75"/>
                  <a:gd name="T6" fmla="*/ 29 w 100"/>
                  <a:gd name="T7" fmla="*/ 24 h 75"/>
                  <a:gd name="T8" fmla="*/ 31 w 100"/>
                  <a:gd name="T9" fmla="*/ 25 h 75"/>
                  <a:gd name="T10" fmla="*/ 31 w 100"/>
                  <a:gd name="T11" fmla="*/ 25 h 75"/>
                  <a:gd name="T12" fmla="*/ 68 w 100"/>
                  <a:gd name="T13" fmla="*/ 6 h 75"/>
                  <a:gd name="T14" fmla="*/ 77 w 100"/>
                  <a:gd name="T15" fmla="*/ 5 h 75"/>
                  <a:gd name="T16" fmla="*/ 81 w 100"/>
                  <a:gd name="T17" fmla="*/ 5 h 75"/>
                  <a:gd name="T18" fmla="*/ 88 w 100"/>
                  <a:gd name="T19" fmla="*/ 9 h 75"/>
                  <a:gd name="T20" fmla="*/ 94 w 100"/>
                  <a:gd name="T21" fmla="*/ 15 h 75"/>
                  <a:gd name="T22" fmla="*/ 94 w 100"/>
                  <a:gd name="T23" fmla="*/ 28 h 75"/>
                  <a:gd name="T24" fmla="*/ 91 w 100"/>
                  <a:gd name="T25" fmla="*/ 33 h 75"/>
                  <a:gd name="T26" fmla="*/ 25 w 100"/>
                  <a:gd name="T27" fmla="*/ 69 h 75"/>
                  <a:gd name="T28" fmla="*/ 22 w 100"/>
                  <a:gd name="T29" fmla="*/ 70 h 75"/>
                  <a:gd name="T30" fmla="*/ 18 w 100"/>
                  <a:gd name="T31" fmla="*/ 71 h 75"/>
                  <a:gd name="T32" fmla="*/ 11 w 100"/>
                  <a:gd name="T33" fmla="*/ 69 h 75"/>
                  <a:gd name="T34" fmla="*/ 6 w 100"/>
                  <a:gd name="T35" fmla="*/ 63 h 75"/>
                  <a:gd name="T36" fmla="*/ 4 w 100"/>
                  <a:gd name="T37" fmla="*/ 59 h 75"/>
                  <a:gd name="T38" fmla="*/ 9 w 100"/>
                  <a:gd name="T39" fmla="*/ 48 h 75"/>
                  <a:gd name="T40" fmla="*/ 65 w 100"/>
                  <a:gd name="T41" fmla="*/ 19 h 75"/>
                  <a:gd name="T42" fmla="*/ 69 w 100"/>
                  <a:gd name="T43" fmla="*/ 17 h 75"/>
                  <a:gd name="T44" fmla="*/ 72 w 100"/>
                  <a:gd name="T45" fmla="*/ 17 h 75"/>
                  <a:gd name="T46" fmla="*/ 75 w 100"/>
                  <a:gd name="T47" fmla="*/ 19 h 75"/>
                  <a:gd name="T48" fmla="*/ 77 w 100"/>
                  <a:gd name="T49" fmla="*/ 21 h 75"/>
                  <a:gd name="T50" fmla="*/ 79 w 100"/>
                  <a:gd name="T51" fmla="*/ 28 h 75"/>
                  <a:gd name="T52" fmla="*/ 76 w 100"/>
                  <a:gd name="T53" fmla="*/ 32 h 75"/>
                  <a:gd name="T54" fmla="*/ 23 w 100"/>
                  <a:gd name="T55" fmla="*/ 59 h 75"/>
                  <a:gd name="T56" fmla="*/ 23 w 100"/>
                  <a:gd name="T57" fmla="*/ 60 h 75"/>
                  <a:gd name="T58" fmla="*/ 23 w 100"/>
                  <a:gd name="T59" fmla="*/ 63 h 75"/>
                  <a:gd name="T60" fmla="*/ 25 w 100"/>
                  <a:gd name="T61" fmla="*/ 63 h 75"/>
                  <a:gd name="T62" fmla="*/ 76 w 100"/>
                  <a:gd name="T63" fmla="*/ 38 h 75"/>
                  <a:gd name="T64" fmla="*/ 80 w 100"/>
                  <a:gd name="T65" fmla="*/ 35 h 75"/>
                  <a:gd name="T66" fmla="*/ 83 w 100"/>
                  <a:gd name="T67" fmla="*/ 29 h 75"/>
                  <a:gd name="T68" fmla="*/ 81 w 100"/>
                  <a:gd name="T69" fmla="*/ 20 h 75"/>
                  <a:gd name="T70" fmla="*/ 79 w 100"/>
                  <a:gd name="T71" fmla="*/ 16 h 75"/>
                  <a:gd name="T72" fmla="*/ 73 w 100"/>
                  <a:gd name="T73" fmla="*/ 13 h 75"/>
                  <a:gd name="T74" fmla="*/ 69 w 100"/>
                  <a:gd name="T75" fmla="*/ 13 h 75"/>
                  <a:gd name="T76" fmla="*/ 63 w 100"/>
                  <a:gd name="T77" fmla="*/ 15 h 75"/>
                  <a:gd name="T78" fmla="*/ 10 w 100"/>
                  <a:gd name="T79" fmla="*/ 42 h 75"/>
                  <a:gd name="T80" fmla="*/ 0 w 100"/>
                  <a:gd name="T81" fmla="*/ 52 h 75"/>
                  <a:gd name="T82" fmla="*/ 2 w 100"/>
                  <a:gd name="T83" fmla="*/ 66 h 75"/>
                  <a:gd name="T84" fmla="*/ 4 w 100"/>
                  <a:gd name="T85" fmla="*/ 70 h 75"/>
                  <a:gd name="T86" fmla="*/ 14 w 100"/>
                  <a:gd name="T87" fmla="*/ 75 h 75"/>
                  <a:gd name="T88" fmla="*/ 18 w 100"/>
                  <a:gd name="T89" fmla="*/ 75 h 75"/>
                  <a:gd name="T90" fmla="*/ 23 w 100"/>
                  <a:gd name="T91" fmla="*/ 74 h 75"/>
                  <a:gd name="T92" fmla="*/ 87 w 100"/>
                  <a:gd name="T93" fmla="*/ 43 h 75"/>
                  <a:gd name="T94" fmla="*/ 91 w 100"/>
                  <a:gd name="T95" fmla="*/ 40 h 75"/>
                  <a:gd name="T96" fmla="*/ 96 w 100"/>
                  <a:gd name="T97" fmla="*/ 33 h 75"/>
                  <a:gd name="T98" fmla="*/ 99 w 100"/>
                  <a:gd name="T99" fmla="*/ 29 h 75"/>
                  <a:gd name="T100" fmla="*/ 100 w 100"/>
                  <a:gd name="T101" fmla="*/ 20 h 75"/>
                  <a:gd name="T102" fmla="*/ 98 w 100"/>
                  <a:gd name="T103" fmla="*/ 12 h 75"/>
                  <a:gd name="T104" fmla="*/ 95 w 100"/>
                  <a:gd name="T105" fmla="*/ 8 h 75"/>
                  <a:gd name="T106" fmla="*/ 88 w 100"/>
                  <a:gd name="T107" fmla="*/ 2 h 75"/>
                  <a:gd name="T108" fmla="*/ 84 w 100"/>
                  <a:gd name="T10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" h="75">
                    <a:moveTo>
                      <a:pt x="77" y="0"/>
                    </a:moveTo>
                    <a:lnTo>
                      <a:pt x="77" y="0"/>
                    </a:lnTo>
                    <a:lnTo>
                      <a:pt x="71" y="1"/>
                    </a:lnTo>
                    <a:lnTo>
                      <a:pt x="65" y="2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8" y="9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5" y="21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1" y="33"/>
                    </a:lnTo>
                    <a:lnTo>
                      <a:pt x="85" y="39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5" y="70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9"/>
                    </a:lnTo>
                    <a:lnTo>
                      <a:pt x="6" y="54"/>
                    </a:lnTo>
                    <a:lnTo>
                      <a:pt x="9" y="48"/>
                    </a:lnTo>
                    <a:lnTo>
                      <a:pt x="13" y="46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9" y="25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6" y="32"/>
                    </a:lnTo>
                    <a:lnTo>
                      <a:pt x="73" y="3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9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3" y="1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9" y="73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0"/>
                    </a:lnTo>
                    <a:lnTo>
                      <a:pt x="94" y="36"/>
                    </a:lnTo>
                    <a:lnTo>
                      <a:pt x="96" y="33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9" y="24"/>
                    </a:lnTo>
                    <a:lnTo>
                      <a:pt x="100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1" y="5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" name="Freeform 219">
                <a:extLst>
                  <a:ext uri="{FF2B5EF4-FFF2-40B4-BE49-F238E27FC236}">
                    <a16:creationId xmlns:a16="http://schemas.microsoft.com/office/drawing/2014/main" id="{233E98F8-3252-4A5D-9F1B-22370F8C4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075" y="3106157"/>
                <a:ext cx="134698" cy="101024"/>
              </a:xfrm>
              <a:custGeom>
                <a:avLst/>
                <a:gdLst>
                  <a:gd name="T0" fmla="*/ 77 w 100"/>
                  <a:gd name="T1" fmla="*/ 0 h 75"/>
                  <a:gd name="T2" fmla="*/ 65 w 100"/>
                  <a:gd name="T3" fmla="*/ 2 h 75"/>
                  <a:gd name="T4" fmla="*/ 30 w 100"/>
                  <a:gd name="T5" fmla="*/ 21 h 75"/>
                  <a:gd name="T6" fmla="*/ 29 w 100"/>
                  <a:gd name="T7" fmla="*/ 24 h 75"/>
                  <a:gd name="T8" fmla="*/ 31 w 100"/>
                  <a:gd name="T9" fmla="*/ 25 h 75"/>
                  <a:gd name="T10" fmla="*/ 31 w 100"/>
                  <a:gd name="T11" fmla="*/ 25 h 75"/>
                  <a:gd name="T12" fmla="*/ 68 w 100"/>
                  <a:gd name="T13" fmla="*/ 6 h 75"/>
                  <a:gd name="T14" fmla="*/ 77 w 100"/>
                  <a:gd name="T15" fmla="*/ 5 h 75"/>
                  <a:gd name="T16" fmla="*/ 81 w 100"/>
                  <a:gd name="T17" fmla="*/ 5 h 75"/>
                  <a:gd name="T18" fmla="*/ 88 w 100"/>
                  <a:gd name="T19" fmla="*/ 9 h 75"/>
                  <a:gd name="T20" fmla="*/ 94 w 100"/>
                  <a:gd name="T21" fmla="*/ 15 h 75"/>
                  <a:gd name="T22" fmla="*/ 94 w 100"/>
                  <a:gd name="T23" fmla="*/ 28 h 75"/>
                  <a:gd name="T24" fmla="*/ 91 w 100"/>
                  <a:gd name="T25" fmla="*/ 33 h 75"/>
                  <a:gd name="T26" fmla="*/ 25 w 100"/>
                  <a:gd name="T27" fmla="*/ 69 h 75"/>
                  <a:gd name="T28" fmla="*/ 22 w 100"/>
                  <a:gd name="T29" fmla="*/ 70 h 75"/>
                  <a:gd name="T30" fmla="*/ 18 w 100"/>
                  <a:gd name="T31" fmla="*/ 71 h 75"/>
                  <a:gd name="T32" fmla="*/ 11 w 100"/>
                  <a:gd name="T33" fmla="*/ 69 h 75"/>
                  <a:gd name="T34" fmla="*/ 6 w 100"/>
                  <a:gd name="T35" fmla="*/ 63 h 75"/>
                  <a:gd name="T36" fmla="*/ 4 w 100"/>
                  <a:gd name="T37" fmla="*/ 59 h 75"/>
                  <a:gd name="T38" fmla="*/ 9 w 100"/>
                  <a:gd name="T39" fmla="*/ 48 h 75"/>
                  <a:gd name="T40" fmla="*/ 65 w 100"/>
                  <a:gd name="T41" fmla="*/ 19 h 75"/>
                  <a:gd name="T42" fmla="*/ 69 w 100"/>
                  <a:gd name="T43" fmla="*/ 17 h 75"/>
                  <a:gd name="T44" fmla="*/ 72 w 100"/>
                  <a:gd name="T45" fmla="*/ 17 h 75"/>
                  <a:gd name="T46" fmla="*/ 75 w 100"/>
                  <a:gd name="T47" fmla="*/ 19 h 75"/>
                  <a:gd name="T48" fmla="*/ 77 w 100"/>
                  <a:gd name="T49" fmla="*/ 21 h 75"/>
                  <a:gd name="T50" fmla="*/ 79 w 100"/>
                  <a:gd name="T51" fmla="*/ 28 h 75"/>
                  <a:gd name="T52" fmla="*/ 76 w 100"/>
                  <a:gd name="T53" fmla="*/ 32 h 75"/>
                  <a:gd name="T54" fmla="*/ 23 w 100"/>
                  <a:gd name="T55" fmla="*/ 59 h 75"/>
                  <a:gd name="T56" fmla="*/ 23 w 100"/>
                  <a:gd name="T57" fmla="*/ 60 h 75"/>
                  <a:gd name="T58" fmla="*/ 23 w 100"/>
                  <a:gd name="T59" fmla="*/ 63 h 75"/>
                  <a:gd name="T60" fmla="*/ 25 w 100"/>
                  <a:gd name="T61" fmla="*/ 63 h 75"/>
                  <a:gd name="T62" fmla="*/ 76 w 100"/>
                  <a:gd name="T63" fmla="*/ 38 h 75"/>
                  <a:gd name="T64" fmla="*/ 80 w 100"/>
                  <a:gd name="T65" fmla="*/ 35 h 75"/>
                  <a:gd name="T66" fmla="*/ 83 w 100"/>
                  <a:gd name="T67" fmla="*/ 29 h 75"/>
                  <a:gd name="T68" fmla="*/ 81 w 100"/>
                  <a:gd name="T69" fmla="*/ 20 h 75"/>
                  <a:gd name="T70" fmla="*/ 79 w 100"/>
                  <a:gd name="T71" fmla="*/ 16 h 75"/>
                  <a:gd name="T72" fmla="*/ 73 w 100"/>
                  <a:gd name="T73" fmla="*/ 13 h 75"/>
                  <a:gd name="T74" fmla="*/ 69 w 100"/>
                  <a:gd name="T75" fmla="*/ 13 h 75"/>
                  <a:gd name="T76" fmla="*/ 63 w 100"/>
                  <a:gd name="T77" fmla="*/ 15 h 75"/>
                  <a:gd name="T78" fmla="*/ 10 w 100"/>
                  <a:gd name="T79" fmla="*/ 42 h 75"/>
                  <a:gd name="T80" fmla="*/ 0 w 100"/>
                  <a:gd name="T81" fmla="*/ 52 h 75"/>
                  <a:gd name="T82" fmla="*/ 2 w 100"/>
                  <a:gd name="T83" fmla="*/ 66 h 75"/>
                  <a:gd name="T84" fmla="*/ 4 w 100"/>
                  <a:gd name="T85" fmla="*/ 70 h 75"/>
                  <a:gd name="T86" fmla="*/ 14 w 100"/>
                  <a:gd name="T87" fmla="*/ 75 h 75"/>
                  <a:gd name="T88" fmla="*/ 18 w 100"/>
                  <a:gd name="T89" fmla="*/ 75 h 75"/>
                  <a:gd name="T90" fmla="*/ 23 w 100"/>
                  <a:gd name="T91" fmla="*/ 74 h 75"/>
                  <a:gd name="T92" fmla="*/ 87 w 100"/>
                  <a:gd name="T93" fmla="*/ 43 h 75"/>
                  <a:gd name="T94" fmla="*/ 91 w 100"/>
                  <a:gd name="T95" fmla="*/ 40 h 75"/>
                  <a:gd name="T96" fmla="*/ 96 w 100"/>
                  <a:gd name="T97" fmla="*/ 33 h 75"/>
                  <a:gd name="T98" fmla="*/ 99 w 100"/>
                  <a:gd name="T99" fmla="*/ 29 h 75"/>
                  <a:gd name="T100" fmla="*/ 100 w 100"/>
                  <a:gd name="T101" fmla="*/ 20 h 75"/>
                  <a:gd name="T102" fmla="*/ 98 w 100"/>
                  <a:gd name="T103" fmla="*/ 12 h 75"/>
                  <a:gd name="T104" fmla="*/ 95 w 100"/>
                  <a:gd name="T105" fmla="*/ 8 h 75"/>
                  <a:gd name="T106" fmla="*/ 88 w 100"/>
                  <a:gd name="T107" fmla="*/ 2 h 75"/>
                  <a:gd name="T108" fmla="*/ 84 w 100"/>
                  <a:gd name="T10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0" h="75">
                    <a:moveTo>
                      <a:pt x="77" y="0"/>
                    </a:moveTo>
                    <a:lnTo>
                      <a:pt x="77" y="0"/>
                    </a:lnTo>
                    <a:lnTo>
                      <a:pt x="71" y="1"/>
                    </a:lnTo>
                    <a:lnTo>
                      <a:pt x="65" y="2"/>
                    </a:lnTo>
                    <a:lnTo>
                      <a:pt x="30" y="21"/>
                    </a:lnTo>
                    <a:lnTo>
                      <a:pt x="30" y="21"/>
                    </a:lnTo>
                    <a:lnTo>
                      <a:pt x="29" y="23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68" y="6"/>
                    </a:lnTo>
                    <a:lnTo>
                      <a:pt x="68" y="6"/>
                    </a:lnTo>
                    <a:lnTo>
                      <a:pt x="72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8" y="9"/>
                    </a:lnTo>
                    <a:lnTo>
                      <a:pt x="94" y="15"/>
                    </a:lnTo>
                    <a:lnTo>
                      <a:pt x="94" y="15"/>
                    </a:lnTo>
                    <a:lnTo>
                      <a:pt x="95" y="21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1" y="33"/>
                    </a:lnTo>
                    <a:lnTo>
                      <a:pt x="85" y="39"/>
                    </a:lnTo>
                    <a:lnTo>
                      <a:pt x="25" y="69"/>
                    </a:lnTo>
                    <a:lnTo>
                      <a:pt x="25" y="69"/>
                    </a:lnTo>
                    <a:lnTo>
                      <a:pt x="22" y="70"/>
                    </a:lnTo>
                    <a:lnTo>
                      <a:pt x="18" y="71"/>
                    </a:lnTo>
                    <a:lnTo>
                      <a:pt x="18" y="71"/>
                    </a:lnTo>
                    <a:lnTo>
                      <a:pt x="15" y="70"/>
                    </a:lnTo>
                    <a:lnTo>
                      <a:pt x="11" y="69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9"/>
                    </a:lnTo>
                    <a:lnTo>
                      <a:pt x="6" y="54"/>
                    </a:lnTo>
                    <a:lnTo>
                      <a:pt x="9" y="48"/>
                    </a:lnTo>
                    <a:lnTo>
                      <a:pt x="13" y="46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9" y="25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6" y="32"/>
                    </a:lnTo>
                    <a:lnTo>
                      <a:pt x="73" y="33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3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3"/>
                    </a:lnTo>
                    <a:lnTo>
                      <a:pt x="26" y="63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9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9" y="13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3" y="15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4" y="46"/>
                    </a:lnTo>
                    <a:lnTo>
                      <a:pt x="0" y="52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9" y="73"/>
                    </a:lnTo>
                    <a:lnTo>
                      <a:pt x="14" y="75"/>
                    </a:lnTo>
                    <a:lnTo>
                      <a:pt x="18" y="75"/>
                    </a:lnTo>
                    <a:lnTo>
                      <a:pt x="18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3"/>
                    </a:lnTo>
                    <a:lnTo>
                      <a:pt x="87" y="43"/>
                    </a:lnTo>
                    <a:lnTo>
                      <a:pt x="87" y="43"/>
                    </a:lnTo>
                    <a:lnTo>
                      <a:pt x="91" y="40"/>
                    </a:lnTo>
                    <a:lnTo>
                      <a:pt x="94" y="36"/>
                    </a:lnTo>
                    <a:lnTo>
                      <a:pt x="96" y="33"/>
                    </a:lnTo>
                    <a:lnTo>
                      <a:pt x="99" y="29"/>
                    </a:lnTo>
                    <a:lnTo>
                      <a:pt x="99" y="29"/>
                    </a:lnTo>
                    <a:lnTo>
                      <a:pt x="99" y="24"/>
                    </a:lnTo>
                    <a:lnTo>
                      <a:pt x="100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1" y="5"/>
                    </a:lnTo>
                    <a:lnTo>
                      <a:pt x="88" y="2"/>
                    </a:lnTo>
                    <a:lnTo>
                      <a:pt x="84" y="1"/>
                    </a:lnTo>
                    <a:lnTo>
                      <a:pt x="84" y="1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" name="Freeform 220">
                <a:extLst>
                  <a:ext uri="{FF2B5EF4-FFF2-40B4-BE49-F238E27FC236}">
                    <a16:creationId xmlns:a16="http://schemas.microsoft.com/office/drawing/2014/main" id="{5A6AE994-174C-4B59-A2EB-BB76956FD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299" y="3013215"/>
                <a:ext cx="134698" cy="99677"/>
              </a:xfrm>
              <a:custGeom>
                <a:avLst/>
                <a:gdLst>
                  <a:gd name="T0" fmla="*/ 77 w 100"/>
                  <a:gd name="T1" fmla="*/ 0 h 74"/>
                  <a:gd name="T2" fmla="*/ 66 w 100"/>
                  <a:gd name="T3" fmla="*/ 3 h 74"/>
                  <a:gd name="T4" fmla="*/ 31 w 100"/>
                  <a:gd name="T5" fmla="*/ 20 h 74"/>
                  <a:gd name="T6" fmla="*/ 30 w 100"/>
                  <a:gd name="T7" fmla="*/ 23 h 74"/>
                  <a:gd name="T8" fmla="*/ 31 w 100"/>
                  <a:gd name="T9" fmla="*/ 24 h 74"/>
                  <a:gd name="T10" fmla="*/ 33 w 100"/>
                  <a:gd name="T11" fmla="*/ 24 h 74"/>
                  <a:gd name="T12" fmla="*/ 69 w 100"/>
                  <a:gd name="T13" fmla="*/ 7 h 74"/>
                  <a:gd name="T14" fmla="*/ 77 w 100"/>
                  <a:gd name="T15" fmla="*/ 4 h 74"/>
                  <a:gd name="T16" fmla="*/ 83 w 100"/>
                  <a:gd name="T17" fmla="*/ 5 h 74"/>
                  <a:gd name="T18" fmla="*/ 89 w 100"/>
                  <a:gd name="T19" fmla="*/ 9 h 74"/>
                  <a:gd name="T20" fmla="*/ 93 w 100"/>
                  <a:gd name="T21" fmla="*/ 15 h 74"/>
                  <a:gd name="T22" fmla="*/ 95 w 100"/>
                  <a:gd name="T23" fmla="*/ 28 h 74"/>
                  <a:gd name="T24" fmla="*/ 91 w 100"/>
                  <a:gd name="T25" fmla="*/ 34 h 74"/>
                  <a:gd name="T26" fmla="*/ 25 w 100"/>
                  <a:gd name="T27" fmla="*/ 67 h 74"/>
                  <a:gd name="T28" fmla="*/ 18 w 100"/>
                  <a:gd name="T29" fmla="*/ 69 h 74"/>
                  <a:gd name="T30" fmla="*/ 15 w 100"/>
                  <a:gd name="T31" fmla="*/ 69 h 74"/>
                  <a:gd name="T32" fmla="*/ 8 w 100"/>
                  <a:gd name="T33" fmla="*/ 65 h 74"/>
                  <a:gd name="T34" fmla="*/ 6 w 100"/>
                  <a:gd name="T35" fmla="*/ 62 h 74"/>
                  <a:gd name="T36" fmla="*/ 6 w 100"/>
                  <a:gd name="T37" fmla="*/ 51 h 74"/>
                  <a:gd name="T38" fmla="*/ 12 w 100"/>
                  <a:gd name="T39" fmla="*/ 43 h 74"/>
                  <a:gd name="T40" fmla="*/ 66 w 100"/>
                  <a:gd name="T41" fmla="*/ 17 h 74"/>
                  <a:gd name="T42" fmla="*/ 71 w 100"/>
                  <a:gd name="T43" fmla="*/ 16 h 74"/>
                  <a:gd name="T44" fmla="*/ 73 w 100"/>
                  <a:gd name="T45" fmla="*/ 17 h 74"/>
                  <a:gd name="T46" fmla="*/ 79 w 100"/>
                  <a:gd name="T47" fmla="*/ 21 h 74"/>
                  <a:gd name="T48" fmla="*/ 79 w 100"/>
                  <a:gd name="T49" fmla="*/ 26 h 74"/>
                  <a:gd name="T50" fmla="*/ 79 w 100"/>
                  <a:gd name="T51" fmla="*/ 28 h 74"/>
                  <a:gd name="T52" fmla="*/ 75 w 100"/>
                  <a:gd name="T53" fmla="*/ 34 h 74"/>
                  <a:gd name="T54" fmla="*/ 23 w 100"/>
                  <a:gd name="T55" fmla="*/ 58 h 74"/>
                  <a:gd name="T56" fmla="*/ 22 w 100"/>
                  <a:gd name="T57" fmla="*/ 61 h 74"/>
                  <a:gd name="T58" fmla="*/ 25 w 100"/>
                  <a:gd name="T59" fmla="*/ 62 h 74"/>
                  <a:gd name="T60" fmla="*/ 26 w 100"/>
                  <a:gd name="T61" fmla="*/ 62 h 74"/>
                  <a:gd name="T62" fmla="*/ 76 w 100"/>
                  <a:gd name="T63" fmla="*/ 38 h 74"/>
                  <a:gd name="T64" fmla="*/ 83 w 100"/>
                  <a:gd name="T65" fmla="*/ 30 h 74"/>
                  <a:gd name="T66" fmla="*/ 84 w 100"/>
                  <a:gd name="T67" fmla="*/ 24 h 74"/>
                  <a:gd name="T68" fmla="*/ 83 w 100"/>
                  <a:gd name="T69" fmla="*/ 20 h 74"/>
                  <a:gd name="T70" fmla="*/ 75 w 100"/>
                  <a:gd name="T71" fmla="*/ 13 h 74"/>
                  <a:gd name="T72" fmla="*/ 71 w 100"/>
                  <a:gd name="T73" fmla="*/ 12 h 74"/>
                  <a:gd name="T74" fmla="*/ 64 w 100"/>
                  <a:gd name="T75" fmla="*/ 13 h 74"/>
                  <a:gd name="T76" fmla="*/ 11 w 100"/>
                  <a:gd name="T77" fmla="*/ 39 h 74"/>
                  <a:gd name="T78" fmla="*/ 0 w 100"/>
                  <a:gd name="T79" fmla="*/ 50 h 74"/>
                  <a:gd name="T80" fmla="*/ 2 w 100"/>
                  <a:gd name="T81" fmla="*/ 63 h 74"/>
                  <a:gd name="T82" fmla="*/ 4 w 100"/>
                  <a:gd name="T83" fmla="*/ 67 h 74"/>
                  <a:gd name="T84" fmla="*/ 14 w 100"/>
                  <a:gd name="T85" fmla="*/ 73 h 74"/>
                  <a:gd name="T86" fmla="*/ 18 w 100"/>
                  <a:gd name="T87" fmla="*/ 74 h 74"/>
                  <a:gd name="T88" fmla="*/ 23 w 100"/>
                  <a:gd name="T89" fmla="*/ 73 h 74"/>
                  <a:gd name="T90" fmla="*/ 87 w 100"/>
                  <a:gd name="T91" fmla="*/ 42 h 74"/>
                  <a:gd name="T92" fmla="*/ 91 w 100"/>
                  <a:gd name="T93" fmla="*/ 40 h 74"/>
                  <a:gd name="T94" fmla="*/ 98 w 100"/>
                  <a:gd name="T95" fmla="*/ 34 h 74"/>
                  <a:gd name="T96" fmla="*/ 99 w 100"/>
                  <a:gd name="T97" fmla="*/ 30 h 74"/>
                  <a:gd name="T98" fmla="*/ 100 w 100"/>
                  <a:gd name="T99" fmla="*/ 20 h 74"/>
                  <a:gd name="T100" fmla="*/ 98 w 100"/>
                  <a:gd name="T101" fmla="*/ 12 h 74"/>
                  <a:gd name="T102" fmla="*/ 96 w 100"/>
                  <a:gd name="T103" fmla="*/ 8 h 74"/>
                  <a:gd name="T104" fmla="*/ 89 w 100"/>
                  <a:gd name="T105" fmla="*/ 3 h 74"/>
                  <a:gd name="T106" fmla="*/ 85 w 100"/>
                  <a:gd name="T107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" h="74">
                    <a:moveTo>
                      <a:pt x="77" y="0"/>
                    </a:moveTo>
                    <a:lnTo>
                      <a:pt x="77" y="0"/>
                    </a:lnTo>
                    <a:lnTo>
                      <a:pt x="72" y="1"/>
                    </a:lnTo>
                    <a:lnTo>
                      <a:pt x="66" y="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73" y="5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6" y="21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1" y="34"/>
                    </a:lnTo>
                    <a:lnTo>
                      <a:pt x="85" y="38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5" y="69"/>
                    </a:lnTo>
                    <a:lnTo>
                      <a:pt x="11" y="67"/>
                    </a:lnTo>
                    <a:lnTo>
                      <a:pt x="8" y="65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57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6" y="19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7" y="31"/>
                    </a:lnTo>
                    <a:lnTo>
                      <a:pt x="75" y="34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9" y="16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64" y="13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4" y="44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8" y="71"/>
                    </a:lnTo>
                    <a:lnTo>
                      <a:pt x="14" y="73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40"/>
                    </a:lnTo>
                    <a:lnTo>
                      <a:pt x="95" y="36"/>
                    </a:lnTo>
                    <a:lnTo>
                      <a:pt x="98" y="34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2" y="5"/>
                    </a:lnTo>
                    <a:lnTo>
                      <a:pt x="89" y="3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" name="Freeform 221">
                <a:extLst>
                  <a:ext uri="{FF2B5EF4-FFF2-40B4-BE49-F238E27FC236}">
                    <a16:creationId xmlns:a16="http://schemas.microsoft.com/office/drawing/2014/main" id="{59204ED3-027C-4898-B1C7-F9A2BFF47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299" y="3013215"/>
                <a:ext cx="134698" cy="99677"/>
              </a:xfrm>
              <a:custGeom>
                <a:avLst/>
                <a:gdLst>
                  <a:gd name="T0" fmla="*/ 77 w 100"/>
                  <a:gd name="T1" fmla="*/ 0 h 74"/>
                  <a:gd name="T2" fmla="*/ 66 w 100"/>
                  <a:gd name="T3" fmla="*/ 3 h 74"/>
                  <a:gd name="T4" fmla="*/ 31 w 100"/>
                  <a:gd name="T5" fmla="*/ 20 h 74"/>
                  <a:gd name="T6" fmla="*/ 30 w 100"/>
                  <a:gd name="T7" fmla="*/ 23 h 74"/>
                  <a:gd name="T8" fmla="*/ 31 w 100"/>
                  <a:gd name="T9" fmla="*/ 24 h 74"/>
                  <a:gd name="T10" fmla="*/ 33 w 100"/>
                  <a:gd name="T11" fmla="*/ 24 h 74"/>
                  <a:gd name="T12" fmla="*/ 69 w 100"/>
                  <a:gd name="T13" fmla="*/ 7 h 74"/>
                  <a:gd name="T14" fmla="*/ 77 w 100"/>
                  <a:gd name="T15" fmla="*/ 4 h 74"/>
                  <a:gd name="T16" fmla="*/ 83 w 100"/>
                  <a:gd name="T17" fmla="*/ 5 h 74"/>
                  <a:gd name="T18" fmla="*/ 89 w 100"/>
                  <a:gd name="T19" fmla="*/ 9 h 74"/>
                  <a:gd name="T20" fmla="*/ 93 w 100"/>
                  <a:gd name="T21" fmla="*/ 15 h 74"/>
                  <a:gd name="T22" fmla="*/ 95 w 100"/>
                  <a:gd name="T23" fmla="*/ 28 h 74"/>
                  <a:gd name="T24" fmla="*/ 91 w 100"/>
                  <a:gd name="T25" fmla="*/ 34 h 74"/>
                  <a:gd name="T26" fmla="*/ 25 w 100"/>
                  <a:gd name="T27" fmla="*/ 67 h 74"/>
                  <a:gd name="T28" fmla="*/ 18 w 100"/>
                  <a:gd name="T29" fmla="*/ 69 h 74"/>
                  <a:gd name="T30" fmla="*/ 15 w 100"/>
                  <a:gd name="T31" fmla="*/ 69 h 74"/>
                  <a:gd name="T32" fmla="*/ 8 w 100"/>
                  <a:gd name="T33" fmla="*/ 65 h 74"/>
                  <a:gd name="T34" fmla="*/ 6 w 100"/>
                  <a:gd name="T35" fmla="*/ 62 h 74"/>
                  <a:gd name="T36" fmla="*/ 6 w 100"/>
                  <a:gd name="T37" fmla="*/ 51 h 74"/>
                  <a:gd name="T38" fmla="*/ 12 w 100"/>
                  <a:gd name="T39" fmla="*/ 43 h 74"/>
                  <a:gd name="T40" fmla="*/ 66 w 100"/>
                  <a:gd name="T41" fmla="*/ 17 h 74"/>
                  <a:gd name="T42" fmla="*/ 71 w 100"/>
                  <a:gd name="T43" fmla="*/ 16 h 74"/>
                  <a:gd name="T44" fmla="*/ 73 w 100"/>
                  <a:gd name="T45" fmla="*/ 17 h 74"/>
                  <a:gd name="T46" fmla="*/ 79 w 100"/>
                  <a:gd name="T47" fmla="*/ 21 h 74"/>
                  <a:gd name="T48" fmla="*/ 79 w 100"/>
                  <a:gd name="T49" fmla="*/ 26 h 74"/>
                  <a:gd name="T50" fmla="*/ 79 w 100"/>
                  <a:gd name="T51" fmla="*/ 28 h 74"/>
                  <a:gd name="T52" fmla="*/ 75 w 100"/>
                  <a:gd name="T53" fmla="*/ 34 h 74"/>
                  <a:gd name="T54" fmla="*/ 23 w 100"/>
                  <a:gd name="T55" fmla="*/ 58 h 74"/>
                  <a:gd name="T56" fmla="*/ 22 w 100"/>
                  <a:gd name="T57" fmla="*/ 61 h 74"/>
                  <a:gd name="T58" fmla="*/ 25 w 100"/>
                  <a:gd name="T59" fmla="*/ 62 h 74"/>
                  <a:gd name="T60" fmla="*/ 26 w 100"/>
                  <a:gd name="T61" fmla="*/ 62 h 74"/>
                  <a:gd name="T62" fmla="*/ 76 w 100"/>
                  <a:gd name="T63" fmla="*/ 38 h 74"/>
                  <a:gd name="T64" fmla="*/ 83 w 100"/>
                  <a:gd name="T65" fmla="*/ 30 h 74"/>
                  <a:gd name="T66" fmla="*/ 84 w 100"/>
                  <a:gd name="T67" fmla="*/ 24 h 74"/>
                  <a:gd name="T68" fmla="*/ 83 w 100"/>
                  <a:gd name="T69" fmla="*/ 20 h 74"/>
                  <a:gd name="T70" fmla="*/ 75 w 100"/>
                  <a:gd name="T71" fmla="*/ 13 h 74"/>
                  <a:gd name="T72" fmla="*/ 71 w 100"/>
                  <a:gd name="T73" fmla="*/ 12 h 74"/>
                  <a:gd name="T74" fmla="*/ 64 w 100"/>
                  <a:gd name="T75" fmla="*/ 13 h 74"/>
                  <a:gd name="T76" fmla="*/ 11 w 100"/>
                  <a:gd name="T77" fmla="*/ 39 h 74"/>
                  <a:gd name="T78" fmla="*/ 0 w 100"/>
                  <a:gd name="T79" fmla="*/ 50 h 74"/>
                  <a:gd name="T80" fmla="*/ 2 w 100"/>
                  <a:gd name="T81" fmla="*/ 63 h 74"/>
                  <a:gd name="T82" fmla="*/ 4 w 100"/>
                  <a:gd name="T83" fmla="*/ 67 h 74"/>
                  <a:gd name="T84" fmla="*/ 14 w 100"/>
                  <a:gd name="T85" fmla="*/ 73 h 74"/>
                  <a:gd name="T86" fmla="*/ 18 w 100"/>
                  <a:gd name="T87" fmla="*/ 74 h 74"/>
                  <a:gd name="T88" fmla="*/ 23 w 100"/>
                  <a:gd name="T89" fmla="*/ 73 h 74"/>
                  <a:gd name="T90" fmla="*/ 87 w 100"/>
                  <a:gd name="T91" fmla="*/ 42 h 74"/>
                  <a:gd name="T92" fmla="*/ 91 w 100"/>
                  <a:gd name="T93" fmla="*/ 40 h 74"/>
                  <a:gd name="T94" fmla="*/ 98 w 100"/>
                  <a:gd name="T95" fmla="*/ 34 h 74"/>
                  <a:gd name="T96" fmla="*/ 99 w 100"/>
                  <a:gd name="T97" fmla="*/ 30 h 74"/>
                  <a:gd name="T98" fmla="*/ 100 w 100"/>
                  <a:gd name="T99" fmla="*/ 20 h 74"/>
                  <a:gd name="T100" fmla="*/ 98 w 100"/>
                  <a:gd name="T101" fmla="*/ 12 h 74"/>
                  <a:gd name="T102" fmla="*/ 96 w 100"/>
                  <a:gd name="T103" fmla="*/ 8 h 74"/>
                  <a:gd name="T104" fmla="*/ 89 w 100"/>
                  <a:gd name="T105" fmla="*/ 3 h 74"/>
                  <a:gd name="T106" fmla="*/ 85 w 100"/>
                  <a:gd name="T107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" h="74">
                    <a:moveTo>
                      <a:pt x="77" y="0"/>
                    </a:moveTo>
                    <a:lnTo>
                      <a:pt x="77" y="0"/>
                    </a:lnTo>
                    <a:lnTo>
                      <a:pt x="72" y="1"/>
                    </a:lnTo>
                    <a:lnTo>
                      <a:pt x="66" y="3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3"/>
                    </a:lnTo>
                    <a:lnTo>
                      <a:pt x="31" y="24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69" y="7"/>
                    </a:lnTo>
                    <a:lnTo>
                      <a:pt x="69" y="7"/>
                    </a:lnTo>
                    <a:lnTo>
                      <a:pt x="73" y="5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9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6" y="21"/>
                    </a:lnTo>
                    <a:lnTo>
                      <a:pt x="95" y="28"/>
                    </a:lnTo>
                    <a:lnTo>
                      <a:pt x="95" y="28"/>
                    </a:lnTo>
                    <a:lnTo>
                      <a:pt x="91" y="34"/>
                    </a:lnTo>
                    <a:lnTo>
                      <a:pt x="85" y="38"/>
                    </a:lnTo>
                    <a:lnTo>
                      <a:pt x="25" y="67"/>
                    </a:lnTo>
                    <a:lnTo>
                      <a:pt x="25" y="67"/>
                    </a:lnTo>
                    <a:lnTo>
                      <a:pt x="18" y="69"/>
                    </a:lnTo>
                    <a:lnTo>
                      <a:pt x="18" y="69"/>
                    </a:lnTo>
                    <a:lnTo>
                      <a:pt x="15" y="69"/>
                    </a:lnTo>
                    <a:lnTo>
                      <a:pt x="11" y="67"/>
                    </a:lnTo>
                    <a:lnTo>
                      <a:pt x="8" y="65"/>
                    </a:lnTo>
                    <a:lnTo>
                      <a:pt x="6" y="62"/>
                    </a:lnTo>
                    <a:lnTo>
                      <a:pt x="6" y="62"/>
                    </a:lnTo>
                    <a:lnTo>
                      <a:pt x="4" y="57"/>
                    </a:lnTo>
                    <a:lnTo>
                      <a:pt x="6" y="51"/>
                    </a:lnTo>
                    <a:lnTo>
                      <a:pt x="8" y="47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3" y="17"/>
                    </a:lnTo>
                    <a:lnTo>
                      <a:pt x="73" y="17"/>
                    </a:lnTo>
                    <a:lnTo>
                      <a:pt x="76" y="19"/>
                    </a:lnTo>
                    <a:lnTo>
                      <a:pt x="79" y="21"/>
                    </a:lnTo>
                    <a:lnTo>
                      <a:pt x="79" y="21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79" y="28"/>
                    </a:lnTo>
                    <a:lnTo>
                      <a:pt x="77" y="31"/>
                    </a:lnTo>
                    <a:lnTo>
                      <a:pt x="75" y="34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6" y="62"/>
                    </a:lnTo>
                    <a:lnTo>
                      <a:pt x="76" y="38"/>
                    </a:lnTo>
                    <a:lnTo>
                      <a:pt x="76" y="38"/>
                    </a:lnTo>
                    <a:lnTo>
                      <a:pt x="80" y="35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84" y="24"/>
                    </a:lnTo>
                    <a:lnTo>
                      <a:pt x="83" y="20"/>
                    </a:lnTo>
                    <a:lnTo>
                      <a:pt x="83" y="20"/>
                    </a:lnTo>
                    <a:lnTo>
                      <a:pt x="79" y="16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1" y="12"/>
                    </a:lnTo>
                    <a:lnTo>
                      <a:pt x="71" y="12"/>
                    </a:lnTo>
                    <a:lnTo>
                      <a:pt x="64" y="13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4" y="44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4" y="67"/>
                    </a:lnTo>
                    <a:lnTo>
                      <a:pt x="8" y="71"/>
                    </a:lnTo>
                    <a:lnTo>
                      <a:pt x="14" y="73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40"/>
                    </a:lnTo>
                    <a:lnTo>
                      <a:pt x="95" y="36"/>
                    </a:lnTo>
                    <a:lnTo>
                      <a:pt x="98" y="34"/>
                    </a:lnTo>
                    <a:lnTo>
                      <a:pt x="99" y="30"/>
                    </a:lnTo>
                    <a:lnTo>
                      <a:pt x="99" y="30"/>
                    </a:lnTo>
                    <a:lnTo>
                      <a:pt x="100" y="26"/>
                    </a:lnTo>
                    <a:lnTo>
                      <a:pt x="100" y="20"/>
                    </a:lnTo>
                    <a:lnTo>
                      <a:pt x="100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6" y="8"/>
                    </a:lnTo>
                    <a:lnTo>
                      <a:pt x="92" y="5"/>
                    </a:lnTo>
                    <a:lnTo>
                      <a:pt x="89" y="3"/>
                    </a:lnTo>
                    <a:lnTo>
                      <a:pt x="85" y="1"/>
                    </a:lnTo>
                    <a:lnTo>
                      <a:pt x="85" y="1"/>
                    </a:lnTo>
                    <a:lnTo>
                      <a:pt x="7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" name="Freeform 222">
                <a:extLst>
                  <a:ext uri="{FF2B5EF4-FFF2-40B4-BE49-F238E27FC236}">
                    <a16:creationId xmlns:a16="http://schemas.microsoft.com/office/drawing/2014/main" id="{B231CF45-6FC7-4BDD-B408-50FB78E99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4625" y="3053625"/>
                <a:ext cx="134698" cy="101024"/>
              </a:xfrm>
              <a:custGeom>
                <a:avLst/>
                <a:gdLst>
                  <a:gd name="T0" fmla="*/ 83 w 100"/>
                  <a:gd name="T1" fmla="*/ 1 h 75"/>
                  <a:gd name="T2" fmla="*/ 74 w 100"/>
                  <a:gd name="T3" fmla="*/ 0 h 75"/>
                  <a:gd name="T4" fmla="*/ 66 w 100"/>
                  <a:gd name="T5" fmla="*/ 2 h 75"/>
                  <a:gd name="T6" fmla="*/ 29 w 100"/>
                  <a:gd name="T7" fmla="*/ 21 h 75"/>
                  <a:gd name="T8" fmla="*/ 28 w 100"/>
                  <a:gd name="T9" fmla="*/ 24 h 75"/>
                  <a:gd name="T10" fmla="*/ 29 w 100"/>
                  <a:gd name="T11" fmla="*/ 25 h 75"/>
                  <a:gd name="T12" fmla="*/ 67 w 100"/>
                  <a:gd name="T13" fmla="*/ 6 h 75"/>
                  <a:gd name="T14" fmla="*/ 74 w 100"/>
                  <a:gd name="T15" fmla="*/ 4 h 75"/>
                  <a:gd name="T16" fmla="*/ 82 w 100"/>
                  <a:gd name="T17" fmla="*/ 5 h 75"/>
                  <a:gd name="T18" fmla="*/ 93 w 100"/>
                  <a:gd name="T19" fmla="*/ 13 h 75"/>
                  <a:gd name="T20" fmla="*/ 94 w 100"/>
                  <a:gd name="T21" fmla="*/ 20 h 75"/>
                  <a:gd name="T22" fmla="*/ 94 w 100"/>
                  <a:gd name="T23" fmla="*/ 27 h 75"/>
                  <a:gd name="T24" fmla="*/ 85 w 100"/>
                  <a:gd name="T25" fmla="*/ 37 h 75"/>
                  <a:gd name="T26" fmla="*/ 25 w 100"/>
                  <a:gd name="T27" fmla="*/ 68 h 75"/>
                  <a:gd name="T28" fmla="*/ 15 w 100"/>
                  <a:gd name="T29" fmla="*/ 70 h 75"/>
                  <a:gd name="T30" fmla="*/ 6 w 100"/>
                  <a:gd name="T31" fmla="*/ 63 h 75"/>
                  <a:gd name="T32" fmla="*/ 4 w 100"/>
                  <a:gd name="T33" fmla="*/ 58 h 75"/>
                  <a:gd name="T34" fmla="*/ 8 w 100"/>
                  <a:gd name="T35" fmla="*/ 48 h 75"/>
                  <a:gd name="T36" fmla="*/ 64 w 100"/>
                  <a:gd name="T37" fmla="*/ 17 h 75"/>
                  <a:gd name="T38" fmla="*/ 69 w 100"/>
                  <a:gd name="T39" fmla="*/ 17 h 75"/>
                  <a:gd name="T40" fmla="*/ 71 w 100"/>
                  <a:gd name="T41" fmla="*/ 17 h 75"/>
                  <a:gd name="T42" fmla="*/ 77 w 100"/>
                  <a:gd name="T43" fmla="*/ 21 h 75"/>
                  <a:gd name="T44" fmla="*/ 78 w 100"/>
                  <a:gd name="T45" fmla="*/ 24 h 75"/>
                  <a:gd name="T46" fmla="*/ 78 w 100"/>
                  <a:gd name="T47" fmla="*/ 28 h 75"/>
                  <a:gd name="T48" fmla="*/ 73 w 100"/>
                  <a:gd name="T49" fmla="*/ 33 h 75"/>
                  <a:gd name="T50" fmla="*/ 24 w 100"/>
                  <a:gd name="T51" fmla="*/ 59 h 75"/>
                  <a:gd name="T52" fmla="*/ 23 w 100"/>
                  <a:gd name="T53" fmla="*/ 62 h 75"/>
                  <a:gd name="T54" fmla="*/ 24 w 100"/>
                  <a:gd name="T55" fmla="*/ 63 h 75"/>
                  <a:gd name="T56" fmla="*/ 75 w 100"/>
                  <a:gd name="T57" fmla="*/ 37 h 75"/>
                  <a:gd name="T58" fmla="*/ 79 w 100"/>
                  <a:gd name="T59" fmla="*/ 33 h 75"/>
                  <a:gd name="T60" fmla="*/ 82 w 100"/>
                  <a:gd name="T61" fmla="*/ 29 h 75"/>
                  <a:gd name="T62" fmla="*/ 81 w 100"/>
                  <a:gd name="T63" fmla="*/ 18 h 75"/>
                  <a:gd name="T64" fmla="*/ 78 w 100"/>
                  <a:gd name="T65" fmla="*/ 14 h 75"/>
                  <a:gd name="T66" fmla="*/ 73 w 100"/>
                  <a:gd name="T67" fmla="*/ 13 h 75"/>
                  <a:gd name="T68" fmla="*/ 63 w 100"/>
                  <a:gd name="T69" fmla="*/ 13 h 75"/>
                  <a:gd name="T70" fmla="*/ 9 w 100"/>
                  <a:gd name="T71" fmla="*/ 41 h 75"/>
                  <a:gd name="T72" fmla="*/ 1 w 100"/>
                  <a:gd name="T73" fmla="*/ 52 h 75"/>
                  <a:gd name="T74" fmla="*/ 1 w 100"/>
                  <a:gd name="T75" fmla="*/ 66 h 75"/>
                  <a:gd name="T76" fmla="*/ 5 w 100"/>
                  <a:gd name="T77" fmla="*/ 70 h 75"/>
                  <a:gd name="T78" fmla="*/ 17 w 100"/>
                  <a:gd name="T79" fmla="*/ 75 h 75"/>
                  <a:gd name="T80" fmla="*/ 23 w 100"/>
                  <a:gd name="T81" fmla="*/ 74 h 75"/>
                  <a:gd name="T82" fmla="*/ 86 w 100"/>
                  <a:gd name="T83" fmla="*/ 41 h 75"/>
                  <a:gd name="T84" fmla="*/ 90 w 100"/>
                  <a:gd name="T85" fmla="*/ 39 h 75"/>
                  <a:gd name="T86" fmla="*/ 97 w 100"/>
                  <a:gd name="T87" fmla="*/ 32 h 75"/>
                  <a:gd name="T88" fmla="*/ 98 w 100"/>
                  <a:gd name="T89" fmla="*/ 28 h 75"/>
                  <a:gd name="T90" fmla="*/ 100 w 100"/>
                  <a:gd name="T91" fmla="*/ 20 h 75"/>
                  <a:gd name="T92" fmla="*/ 97 w 100"/>
                  <a:gd name="T93" fmla="*/ 12 h 75"/>
                  <a:gd name="T94" fmla="*/ 94 w 100"/>
                  <a:gd name="T95" fmla="*/ 8 h 75"/>
                  <a:gd name="T96" fmla="*/ 87 w 100"/>
                  <a:gd name="T97" fmla="*/ 2 h 75"/>
                  <a:gd name="T98" fmla="*/ 83 w 100"/>
                  <a:gd name="T99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0" h="75">
                    <a:moveTo>
                      <a:pt x="83" y="1"/>
                    </a:moveTo>
                    <a:lnTo>
                      <a:pt x="83" y="1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1"/>
                    </a:lnTo>
                    <a:lnTo>
                      <a:pt x="66" y="2"/>
                    </a:lnTo>
                    <a:lnTo>
                      <a:pt x="29" y="21"/>
                    </a:lnTo>
                    <a:lnTo>
                      <a:pt x="29" y="21"/>
                    </a:lnTo>
                    <a:lnTo>
                      <a:pt x="28" y="23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29" y="25"/>
                    </a:lnTo>
                    <a:lnTo>
                      <a:pt x="32" y="25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74" y="4"/>
                    </a:lnTo>
                    <a:lnTo>
                      <a:pt x="82" y="5"/>
                    </a:lnTo>
                    <a:lnTo>
                      <a:pt x="82" y="5"/>
                    </a:lnTo>
                    <a:lnTo>
                      <a:pt x="87" y="8"/>
                    </a:lnTo>
                    <a:lnTo>
                      <a:pt x="93" y="13"/>
                    </a:lnTo>
                    <a:lnTo>
                      <a:pt x="93" y="13"/>
                    </a:lnTo>
                    <a:lnTo>
                      <a:pt x="94" y="20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0" y="33"/>
                    </a:lnTo>
                    <a:lnTo>
                      <a:pt x="85" y="37"/>
                    </a:lnTo>
                    <a:lnTo>
                      <a:pt x="25" y="68"/>
                    </a:lnTo>
                    <a:lnTo>
                      <a:pt x="25" y="68"/>
                    </a:lnTo>
                    <a:lnTo>
                      <a:pt x="20" y="70"/>
                    </a:lnTo>
                    <a:lnTo>
                      <a:pt x="15" y="70"/>
                    </a:lnTo>
                    <a:lnTo>
                      <a:pt x="9" y="67"/>
                    </a:lnTo>
                    <a:lnTo>
                      <a:pt x="6" y="63"/>
                    </a:lnTo>
                    <a:lnTo>
                      <a:pt x="6" y="63"/>
                    </a:lnTo>
                    <a:lnTo>
                      <a:pt x="4" y="58"/>
                    </a:lnTo>
                    <a:lnTo>
                      <a:pt x="5" y="52"/>
                    </a:lnTo>
                    <a:lnTo>
                      <a:pt x="8" y="48"/>
                    </a:lnTo>
                    <a:lnTo>
                      <a:pt x="12" y="45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5" y="18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8" y="24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5" y="31"/>
                    </a:lnTo>
                    <a:lnTo>
                      <a:pt x="73" y="33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3" y="62"/>
                    </a:lnTo>
                    <a:lnTo>
                      <a:pt x="24" y="63"/>
                    </a:lnTo>
                    <a:lnTo>
                      <a:pt x="25" y="63"/>
                    </a:lnTo>
                    <a:lnTo>
                      <a:pt x="75" y="37"/>
                    </a:lnTo>
                    <a:lnTo>
                      <a:pt x="75" y="37"/>
                    </a:lnTo>
                    <a:lnTo>
                      <a:pt x="79" y="33"/>
                    </a:lnTo>
                    <a:lnTo>
                      <a:pt x="82" y="29"/>
                    </a:lnTo>
                    <a:lnTo>
                      <a:pt x="82" y="29"/>
                    </a:lnTo>
                    <a:lnTo>
                      <a:pt x="83" y="24"/>
                    </a:lnTo>
                    <a:lnTo>
                      <a:pt x="81" y="18"/>
                    </a:lnTo>
                    <a:lnTo>
                      <a:pt x="81" y="18"/>
                    </a:lnTo>
                    <a:lnTo>
                      <a:pt x="78" y="14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67" y="12"/>
                    </a:lnTo>
                    <a:lnTo>
                      <a:pt x="63" y="13"/>
                    </a:lnTo>
                    <a:lnTo>
                      <a:pt x="9" y="41"/>
                    </a:lnTo>
                    <a:lnTo>
                      <a:pt x="9" y="41"/>
                    </a:lnTo>
                    <a:lnTo>
                      <a:pt x="4" y="45"/>
                    </a:lnTo>
                    <a:lnTo>
                      <a:pt x="1" y="52"/>
                    </a:lnTo>
                    <a:lnTo>
                      <a:pt x="0" y="5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5" y="70"/>
                    </a:lnTo>
                    <a:lnTo>
                      <a:pt x="10" y="74"/>
                    </a:lnTo>
                    <a:lnTo>
                      <a:pt x="17" y="75"/>
                    </a:lnTo>
                    <a:lnTo>
                      <a:pt x="23" y="74"/>
                    </a:lnTo>
                    <a:lnTo>
                      <a:pt x="23" y="74"/>
                    </a:lnTo>
                    <a:lnTo>
                      <a:pt x="27" y="72"/>
                    </a:lnTo>
                    <a:lnTo>
                      <a:pt x="86" y="41"/>
                    </a:lnTo>
                    <a:lnTo>
                      <a:pt x="86" y="41"/>
                    </a:lnTo>
                    <a:lnTo>
                      <a:pt x="90" y="39"/>
                    </a:lnTo>
                    <a:lnTo>
                      <a:pt x="94" y="36"/>
                    </a:lnTo>
                    <a:lnTo>
                      <a:pt x="97" y="32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100" y="24"/>
                    </a:lnTo>
                    <a:lnTo>
                      <a:pt x="100" y="20"/>
                    </a:lnTo>
                    <a:lnTo>
                      <a:pt x="98" y="16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4" y="8"/>
                    </a:lnTo>
                    <a:lnTo>
                      <a:pt x="91" y="5"/>
                    </a:lnTo>
                    <a:lnTo>
                      <a:pt x="87" y="2"/>
                    </a:lnTo>
                    <a:lnTo>
                      <a:pt x="83" y="1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" name="Freeform 223">
                <a:extLst>
                  <a:ext uri="{FF2B5EF4-FFF2-40B4-BE49-F238E27FC236}">
                    <a16:creationId xmlns:a16="http://schemas.microsoft.com/office/drawing/2014/main" id="{B546FDC8-0E5D-4336-9EB0-F345E7481A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849" y="2960682"/>
                <a:ext cx="133352" cy="98330"/>
              </a:xfrm>
              <a:custGeom>
                <a:avLst/>
                <a:gdLst>
                  <a:gd name="T0" fmla="*/ 85 w 99"/>
                  <a:gd name="T1" fmla="*/ 0 h 73"/>
                  <a:gd name="T2" fmla="*/ 75 w 99"/>
                  <a:gd name="T3" fmla="*/ 0 h 73"/>
                  <a:gd name="T4" fmla="*/ 67 w 99"/>
                  <a:gd name="T5" fmla="*/ 1 h 73"/>
                  <a:gd name="T6" fmla="*/ 31 w 99"/>
                  <a:gd name="T7" fmla="*/ 19 h 73"/>
                  <a:gd name="T8" fmla="*/ 29 w 99"/>
                  <a:gd name="T9" fmla="*/ 23 h 73"/>
                  <a:gd name="T10" fmla="*/ 31 w 99"/>
                  <a:gd name="T11" fmla="*/ 24 h 73"/>
                  <a:gd name="T12" fmla="*/ 68 w 99"/>
                  <a:gd name="T13" fmla="*/ 5 h 73"/>
                  <a:gd name="T14" fmla="*/ 75 w 99"/>
                  <a:gd name="T15" fmla="*/ 4 h 73"/>
                  <a:gd name="T16" fmla="*/ 83 w 99"/>
                  <a:gd name="T17" fmla="*/ 5 h 73"/>
                  <a:gd name="T18" fmla="*/ 94 w 99"/>
                  <a:gd name="T19" fmla="*/ 13 h 73"/>
                  <a:gd name="T20" fmla="*/ 95 w 99"/>
                  <a:gd name="T21" fmla="*/ 20 h 73"/>
                  <a:gd name="T22" fmla="*/ 94 w 99"/>
                  <a:gd name="T23" fmla="*/ 27 h 73"/>
                  <a:gd name="T24" fmla="*/ 85 w 99"/>
                  <a:gd name="T25" fmla="*/ 38 h 73"/>
                  <a:gd name="T26" fmla="*/ 24 w 99"/>
                  <a:gd name="T27" fmla="*/ 67 h 73"/>
                  <a:gd name="T28" fmla="*/ 13 w 99"/>
                  <a:gd name="T29" fmla="*/ 67 h 73"/>
                  <a:gd name="T30" fmla="*/ 5 w 99"/>
                  <a:gd name="T31" fmla="*/ 60 h 73"/>
                  <a:gd name="T32" fmla="*/ 4 w 99"/>
                  <a:gd name="T33" fmla="*/ 56 h 73"/>
                  <a:gd name="T34" fmla="*/ 8 w 99"/>
                  <a:gd name="T35" fmla="*/ 46 h 73"/>
                  <a:gd name="T36" fmla="*/ 66 w 99"/>
                  <a:gd name="T37" fmla="*/ 17 h 73"/>
                  <a:gd name="T38" fmla="*/ 68 w 99"/>
                  <a:gd name="T39" fmla="*/ 16 h 73"/>
                  <a:gd name="T40" fmla="*/ 72 w 99"/>
                  <a:gd name="T41" fmla="*/ 16 h 73"/>
                  <a:gd name="T42" fmla="*/ 78 w 99"/>
                  <a:gd name="T43" fmla="*/ 21 h 73"/>
                  <a:gd name="T44" fmla="*/ 79 w 99"/>
                  <a:gd name="T45" fmla="*/ 24 h 73"/>
                  <a:gd name="T46" fmla="*/ 78 w 99"/>
                  <a:gd name="T47" fmla="*/ 28 h 73"/>
                  <a:gd name="T48" fmla="*/ 74 w 99"/>
                  <a:gd name="T49" fmla="*/ 33 h 73"/>
                  <a:gd name="T50" fmla="*/ 24 w 99"/>
                  <a:gd name="T51" fmla="*/ 58 h 73"/>
                  <a:gd name="T52" fmla="*/ 23 w 99"/>
                  <a:gd name="T53" fmla="*/ 60 h 73"/>
                  <a:gd name="T54" fmla="*/ 24 w 99"/>
                  <a:gd name="T55" fmla="*/ 62 h 73"/>
                  <a:gd name="T56" fmla="*/ 75 w 99"/>
                  <a:gd name="T57" fmla="*/ 38 h 73"/>
                  <a:gd name="T58" fmla="*/ 81 w 99"/>
                  <a:gd name="T59" fmla="*/ 33 h 73"/>
                  <a:gd name="T60" fmla="*/ 83 w 99"/>
                  <a:gd name="T61" fmla="*/ 29 h 73"/>
                  <a:gd name="T62" fmla="*/ 82 w 99"/>
                  <a:gd name="T63" fmla="*/ 19 h 73"/>
                  <a:gd name="T64" fmla="*/ 79 w 99"/>
                  <a:gd name="T65" fmla="*/ 15 h 73"/>
                  <a:gd name="T66" fmla="*/ 74 w 99"/>
                  <a:gd name="T67" fmla="*/ 12 h 73"/>
                  <a:gd name="T68" fmla="*/ 63 w 99"/>
                  <a:gd name="T69" fmla="*/ 13 h 73"/>
                  <a:gd name="T70" fmla="*/ 10 w 99"/>
                  <a:gd name="T71" fmla="*/ 39 h 73"/>
                  <a:gd name="T72" fmla="*/ 1 w 99"/>
                  <a:gd name="T73" fmla="*/ 50 h 73"/>
                  <a:gd name="T74" fmla="*/ 1 w 99"/>
                  <a:gd name="T75" fmla="*/ 63 h 73"/>
                  <a:gd name="T76" fmla="*/ 5 w 99"/>
                  <a:gd name="T77" fmla="*/ 69 h 73"/>
                  <a:gd name="T78" fmla="*/ 16 w 99"/>
                  <a:gd name="T79" fmla="*/ 73 h 73"/>
                  <a:gd name="T80" fmla="*/ 23 w 99"/>
                  <a:gd name="T81" fmla="*/ 73 h 73"/>
                  <a:gd name="T82" fmla="*/ 87 w 99"/>
                  <a:gd name="T83" fmla="*/ 42 h 73"/>
                  <a:gd name="T84" fmla="*/ 91 w 99"/>
                  <a:gd name="T85" fmla="*/ 39 h 73"/>
                  <a:gd name="T86" fmla="*/ 97 w 99"/>
                  <a:gd name="T87" fmla="*/ 32 h 73"/>
                  <a:gd name="T88" fmla="*/ 98 w 99"/>
                  <a:gd name="T89" fmla="*/ 28 h 73"/>
                  <a:gd name="T90" fmla="*/ 99 w 99"/>
                  <a:gd name="T91" fmla="*/ 20 h 73"/>
                  <a:gd name="T92" fmla="*/ 98 w 99"/>
                  <a:gd name="T93" fmla="*/ 12 h 73"/>
                  <a:gd name="T94" fmla="*/ 95 w 99"/>
                  <a:gd name="T95" fmla="*/ 8 h 73"/>
                  <a:gd name="T96" fmla="*/ 89 w 99"/>
                  <a:gd name="T97" fmla="*/ 2 h 73"/>
                  <a:gd name="T98" fmla="*/ 85 w 99"/>
                  <a:gd name="T99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9" h="73">
                    <a:moveTo>
                      <a:pt x="85" y="0"/>
                    </a:moveTo>
                    <a:lnTo>
                      <a:pt x="85" y="0"/>
                    </a:lnTo>
                    <a:lnTo>
                      <a:pt x="79" y="0"/>
                    </a:lnTo>
                    <a:lnTo>
                      <a:pt x="75" y="0"/>
                    </a:lnTo>
                    <a:lnTo>
                      <a:pt x="71" y="0"/>
                    </a:lnTo>
                    <a:lnTo>
                      <a:pt x="67" y="1"/>
                    </a:lnTo>
                    <a:lnTo>
                      <a:pt x="31" y="19"/>
                    </a:lnTo>
                    <a:lnTo>
                      <a:pt x="31" y="19"/>
                    </a:lnTo>
                    <a:lnTo>
                      <a:pt x="29" y="20"/>
                    </a:lnTo>
                    <a:lnTo>
                      <a:pt x="29" y="23"/>
                    </a:lnTo>
                    <a:lnTo>
                      <a:pt x="29" y="23"/>
                    </a:lnTo>
                    <a:lnTo>
                      <a:pt x="31" y="24"/>
                    </a:lnTo>
                    <a:lnTo>
                      <a:pt x="32" y="23"/>
                    </a:lnTo>
                    <a:lnTo>
                      <a:pt x="68" y="5"/>
                    </a:lnTo>
                    <a:lnTo>
                      <a:pt x="68" y="5"/>
                    </a:lnTo>
                    <a:lnTo>
                      <a:pt x="75" y="4"/>
                    </a:lnTo>
                    <a:lnTo>
                      <a:pt x="83" y="5"/>
                    </a:lnTo>
                    <a:lnTo>
                      <a:pt x="83" y="5"/>
                    </a:lnTo>
                    <a:lnTo>
                      <a:pt x="89" y="8"/>
                    </a:lnTo>
                    <a:lnTo>
                      <a:pt x="94" y="13"/>
                    </a:lnTo>
                    <a:lnTo>
                      <a:pt x="94" y="13"/>
                    </a:lnTo>
                    <a:lnTo>
                      <a:pt x="95" y="20"/>
                    </a:lnTo>
                    <a:lnTo>
                      <a:pt x="94" y="27"/>
                    </a:lnTo>
                    <a:lnTo>
                      <a:pt x="94" y="27"/>
                    </a:lnTo>
                    <a:lnTo>
                      <a:pt x="90" y="33"/>
                    </a:lnTo>
                    <a:lnTo>
                      <a:pt x="85" y="38"/>
                    </a:lnTo>
                    <a:lnTo>
                      <a:pt x="24" y="67"/>
                    </a:lnTo>
                    <a:lnTo>
                      <a:pt x="24" y="67"/>
                    </a:lnTo>
                    <a:lnTo>
                      <a:pt x="18" y="69"/>
                    </a:lnTo>
                    <a:lnTo>
                      <a:pt x="13" y="67"/>
                    </a:lnTo>
                    <a:lnTo>
                      <a:pt x="9" y="65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4" y="56"/>
                    </a:lnTo>
                    <a:lnTo>
                      <a:pt x="5" y="51"/>
                    </a:lnTo>
                    <a:lnTo>
                      <a:pt x="8" y="46"/>
                    </a:lnTo>
                    <a:lnTo>
                      <a:pt x="12" y="43"/>
                    </a:lnTo>
                    <a:lnTo>
                      <a:pt x="66" y="17"/>
                    </a:lnTo>
                    <a:lnTo>
                      <a:pt x="66" y="17"/>
                    </a:lnTo>
                    <a:lnTo>
                      <a:pt x="68" y="16"/>
                    </a:lnTo>
                    <a:lnTo>
                      <a:pt x="72" y="16"/>
                    </a:lnTo>
                    <a:lnTo>
                      <a:pt x="72" y="16"/>
                    </a:lnTo>
                    <a:lnTo>
                      <a:pt x="75" y="19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9" y="24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7" y="31"/>
                    </a:lnTo>
                    <a:lnTo>
                      <a:pt x="74" y="33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3" y="59"/>
                    </a:lnTo>
                    <a:lnTo>
                      <a:pt x="23" y="60"/>
                    </a:lnTo>
                    <a:lnTo>
                      <a:pt x="23" y="60"/>
                    </a:lnTo>
                    <a:lnTo>
                      <a:pt x="24" y="62"/>
                    </a:lnTo>
                    <a:lnTo>
                      <a:pt x="25" y="62"/>
                    </a:lnTo>
                    <a:lnTo>
                      <a:pt x="75" y="38"/>
                    </a:lnTo>
                    <a:lnTo>
                      <a:pt x="75" y="38"/>
                    </a:lnTo>
                    <a:lnTo>
                      <a:pt x="81" y="33"/>
                    </a:lnTo>
                    <a:lnTo>
                      <a:pt x="83" y="29"/>
                    </a:lnTo>
                    <a:lnTo>
                      <a:pt x="83" y="29"/>
                    </a:lnTo>
                    <a:lnTo>
                      <a:pt x="83" y="24"/>
                    </a:lnTo>
                    <a:lnTo>
                      <a:pt x="82" y="19"/>
                    </a:lnTo>
                    <a:lnTo>
                      <a:pt x="82" y="19"/>
                    </a:lnTo>
                    <a:lnTo>
                      <a:pt x="79" y="15"/>
                    </a:lnTo>
                    <a:lnTo>
                      <a:pt x="74" y="12"/>
                    </a:lnTo>
                    <a:lnTo>
                      <a:pt x="74" y="12"/>
                    </a:lnTo>
                    <a:lnTo>
                      <a:pt x="68" y="12"/>
                    </a:lnTo>
                    <a:lnTo>
                      <a:pt x="63" y="13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4" y="43"/>
                    </a:lnTo>
                    <a:lnTo>
                      <a:pt x="1" y="50"/>
                    </a:lnTo>
                    <a:lnTo>
                      <a:pt x="0" y="56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5" y="69"/>
                    </a:lnTo>
                    <a:lnTo>
                      <a:pt x="10" y="71"/>
                    </a:lnTo>
                    <a:lnTo>
                      <a:pt x="16" y="73"/>
                    </a:lnTo>
                    <a:lnTo>
                      <a:pt x="23" y="73"/>
                    </a:lnTo>
                    <a:lnTo>
                      <a:pt x="23" y="73"/>
                    </a:lnTo>
                    <a:lnTo>
                      <a:pt x="27" y="71"/>
                    </a:lnTo>
                    <a:lnTo>
                      <a:pt x="87" y="42"/>
                    </a:lnTo>
                    <a:lnTo>
                      <a:pt x="87" y="42"/>
                    </a:lnTo>
                    <a:lnTo>
                      <a:pt x="91" y="39"/>
                    </a:lnTo>
                    <a:lnTo>
                      <a:pt x="94" y="36"/>
                    </a:lnTo>
                    <a:lnTo>
                      <a:pt x="97" y="32"/>
                    </a:lnTo>
                    <a:lnTo>
                      <a:pt x="98" y="28"/>
                    </a:lnTo>
                    <a:lnTo>
                      <a:pt x="98" y="28"/>
                    </a:lnTo>
                    <a:lnTo>
                      <a:pt x="99" y="24"/>
                    </a:lnTo>
                    <a:lnTo>
                      <a:pt x="99" y="20"/>
                    </a:lnTo>
                    <a:lnTo>
                      <a:pt x="99" y="16"/>
                    </a:lnTo>
                    <a:lnTo>
                      <a:pt x="98" y="12"/>
                    </a:lnTo>
                    <a:lnTo>
                      <a:pt x="98" y="12"/>
                    </a:lnTo>
                    <a:lnTo>
                      <a:pt x="95" y="8"/>
                    </a:lnTo>
                    <a:lnTo>
                      <a:pt x="93" y="5"/>
                    </a:lnTo>
                    <a:lnTo>
                      <a:pt x="89" y="2"/>
                    </a:lnTo>
                    <a:lnTo>
                      <a:pt x="85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DE5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" name="Freeform 224">
                <a:extLst>
                  <a:ext uri="{FF2B5EF4-FFF2-40B4-BE49-F238E27FC236}">
                    <a16:creationId xmlns:a16="http://schemas.microsoft.com/office/drawing/2014/main" id="{3870C7BB-DE6A-4BB2-A897-A07BBFD51D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1715" y="3014562"/>
                <a:ext cx="468750" cy="845906"/>
              </a:xfrm>
              <a:custGeom>
                <a:avLst/>
                <a:gdLst>
                  <a:gd name="T0" fmla="*/ 325 w 348"/>
                  <a:gd name="T1" fmla="*/ 423 h 628"/>
                  <a:gd name="T2" fmla="*/ 308 w 348"/>
                  <a:gd name="T3" fmla="*/ 423 h 628"/>
                  <a:gd name="T4" fmla="*/ 308 w 348"/>
                  <a:gd name="T5" fmla="*/ 423 h 628"/>
                  <a:gd name="T6" fmla="*/ 290 w 348"/>
                  <a:gd name="T7" fmla="*/ 424 h 628"/>
                  <a:gd name="T8" fmla="*/ 304 w 348"/>
                  <a:gd name="T9" fmla="*/ 454 h 628"/>
                  <a:gd name="T10" fmla="*/ 0 w 348"/>
                  <a:gd name="T11" fmla="*/ 596 h 628"/>
                  <a:gd name="T12" fmla="*/ 15 w 348"/>
                  <a:gd name="T13" fmla="*/ 628 h 628"/>
                  <a:gd name="T14" fmla="*/ 348 w 348"/>
                  <a:gd name="T15" fmla="*/ 473 h 628"/>
                  <a:gd name="T16" fmla="*/ 325 w 348"/>
                  <a:gd name="T17" fmla="*/ 423 h 628"/>
                  <a:gd name="T18" fmla="*/ 294 w 348"/>
                  <a:gd name="T19" fmla="*/ 357 h 628"/>
                  <a:gd name="T20" fmla="*/ 259 w 348"/>
                  <a:gd name="T21" fmla="*/ 357 h 628"/>
                  <a:gd name="T22" fmla="*/ 268 w 348"/>
                  <a:gd name="T23" fmla="*/ 378 h 628"/>
                  <a:gd name="T24" fmla="*/ 305 w 348"/>
                  <a:gd name="T25" fmla="*/ 377 h 628"/>
                  <a:gd name="T26" fmla="*/ 294 w 348"/>
                  <a:gd name="T27" fmla="*/ 357 h 628"/>
                  <a:gd name="T28" fmla="*/ 232 w 348"/>
                  <a:gd name="T29" fmla="*/ 299 h 628"/>
                  <a:gd name="T30" fmla="*/ 245 w 348"/>
                  <a:gd name="T31" fmla="*/ 330 h 628"/>
                  <a:gd name="T32" fmla="*/ 282 w 348"/>
                  <a:gd name="T33" fmla="*/ 328 h 628"/>
                  <a:gd name="T34" fmla="*/ 268 w 348"/>
                  <a:gd name="T35" fmla="*/ 301 h 628"/>
                  <a:gd name="T36" fmla="*/ 250 w 348"/>
                  <a:gd name="T37" fmla="*/ 301 h 628"/>
                  <a:gd name="T38" fmla="*/ 250 w 348"/>
                  <a:gd name="T39" fmla="*/ 301 h 628"/>
                  <a:gd name="T40" fmla="*/ 250 w 348"/>
                  <a:gd name="T41" fmla="*/ 301 h 628"/>
                  <a:gd name="T42" fmla="*/ 250 w 348"/>
                  <a:gd name="T43" fmla="*/ 301 h 628"/>
                  <a:gd name="T44" fmla="*/ 245 w 348"/>
                  <a:gd name="T45" fmla="*/ 301 h 628"/>
                  <a:gd name="T46" fmla="*/ 243 w 348"/>
                  <a:gd name="T47" fmla="*/ 299 h 628"/>
                  <a:gd name="T48" fmla="*/ 235 w 348"/>
                  <a:gd name="T49" fmla="*/ 300 h 628"/>
                  <a:gd name="T50" fmla="*/ 235 w 348"/>
                  <a:gd name="T51" fmla="*/ 300 h 628"/>
                  <a:gd name="T52" fmla="*/ 235 w 348"/>
                  <a:gd name="T53" fmla="*/ 300 h 628"/>
                  <a:gd name="T54" fmla="*/ 235 w 348"/>
                  <a:gd name="T55" fmla="*/ 300 h 628"/>
                  <a:gd name="T56" fmla="*/ 232 w 348"/>
                  <a:gd name="T57" fmla="*/ 299 h 628"/>
                  <a:gd name="T58" fmla="*/ 129 w 348"/>
                  <a:gd name="T59" fmla="*/ 0 h 628"/>
                  <a:gd name="T60" fmla="*/ 100 w 348"/>
                  <a:gd name="T61" fmla="*/ 15 h 628"/>
                  <a:gd name="T62" fmla="*/ 224 w 348"/>
                  <a:gd name="T63" fmla="*/ 282 h 628"/>
                  <a:gd name="T64" fmla="*/ 224 w 348"/>
                  <a:gd name="T65" fmla="*/ 282 h 628"/>
                  <a:gd name="T66" fmla="*/ 229 w 348"/>
                  <a:gd name="T67" fmla="*/ 280 h 628"/>
                  <a:gd name="T68" fmla="*/ 235 w 348"/>
                  <a:gd name="T69" fmla="*/ 278 h 628"/>
                  <a:gd name="T70" fmla="*/ 241 w 348"/>
                  <a:gd name="T71" fmla="*/ 278 h 628"/>
                  <a:gd name="T72" fmla="*/ 241 w 348"/>
                  <a:gd name="T73" fmla="*/ 278 h 628"/>
                  <a:gd name="T74" fmla="*/ 245 w 348"/>
                  <a:gd name="T75" fmla="*/ 277 h 628"/>
                  <a:gd name="T76" fmla="*/ 250 w 348"/>
                  <a:gd name="T77" fmla="*/ 276 h 628"/>
                  <a:gd name="T78" fmla="*/ 256 w 348"/>
                  <a:gd name="T79" fmla="*/ 276 h 628"/>
                  <a:gd name="T80" fmla="*/ 129 w 348"/>
                  <a:gd name="T81" fmla="*/ 0 h 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48" h="628">
                    <a:moveTo>
                      <a:pt x="325" y="423"/>
                    </a:moveTo>
                    <a:lnTo>
                      <a:pt x="308" y="423"/>
                    </a:lnTo>
                    <a:lnTo>
                      <a:pt x="308" y="423"/>
                    </a:lnTo>
                    <a:lnTo>
                      <a:pt x="290" y="424"/>
                    </a:lnTo>
                    <a:lnTo>
                      <a:pt x="304" y="454"/>
                    </a:lnTo>
                    <a:lnTo>
                      <a:pt x="0" y="596"/>
                    </a:lnTo>
                    <a:lnTo>
                      <a:pt x="15" y="628"/>
                    </a:lnTo>
                    <a:lnTo>
                      <a:pt x="348" y="473"/>
                    </a:lnTo>
                    <a:lnTo>
                      <a:pt x="325" y="423"/>
                    </a:lnTo>
                    <a:close/>
                    <a:moveTo>
                      <a:pt x="294" y="357"/>
                    </a:moveTo>
                    <a:lnTo>
                      <a:pt x="259" y="357"/>
                    </a:lnTo>
                    <a:lnTo>
                      <a:pt x="268" y="378"/>
                    </a:lnTo>
                    <a:lnTo>
                      <a:pt x="305" y="377"/>
                    </a:lnTo>
                    <a:lnTo>
                      <a:pt x="294" y="357"/>
                    </a:lnTo>
                    <a:close/>
                    <a:moveTo>
                      <a:pt x="232" y="299"/>
                    </a:moveTo>
                    <a:lnTo>
                      <a:pt x="245" y="330"/>
                    </a:lnTo>
                    <a:lnTo>
                      <a:pt x="282" y="328"/>
                    </a:lnTo>
                    <a:lnTo>
                      <a:pt x="268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50" y="301"/>
                    </a:lnTo>
                    <a:lnTo>
                      <a:pt x="245" y="301"/>
                    </a:lnTo>
                    <a:lnTo>
                      <a:pt x="243" y="299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5" y="300"/>
                    </a:lnTo>
                    <a:lnTo>
                      <a:pt x="232" y="299"/>
                    </a:lnTo>
                    <a:close/>
                    <a:moveTo>
                      <a:pt x="129" y="0"/>
                    </a:moveTo>
                    <a:lnTo>
                      <a:pt x="100" y="15"/>
                    </a:lnTo>
                    <a:lnTo>
                      <a:pt x="224" y="282"/>
                    </a:lnTo>
                    <a:lnTo>
                      <a:pt x="224" y="282"/>
                    </a:lnTo>
                    <a:lnTo>
                      <a:pt x="229" y="280"/>
                    </a:lnTo>
                    <a:lnTo>
                      <a:pt x="235" y="278"/>
                    </a:lnTo>
                    <a:lnTo>
                      <a:pt x="241" y="278"/>
                    </a:lnTo>
                    <a:lnTo>
                      <a:pt x="241" y="278"/>
                    </a:lnTo>
                    <a:lnTo>
                      <a:pt x="245" y="277"/>
                    </a:lnTo>
                    <a:lnTo>
                      <a:pt x="250" y="276"/>
                    </a:lnTo>
                    <a:lnTo>
                      <a:pt x="256" y="276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" name="Freeform 225">
                <a:extLst>
                  <a:ext uri="{FF2B5EF4-FFF2-40B4-BE49-F238E27FC236}">
                    <a16:creationId xmlns:a16="http://schemas.microsoft.com/office/drawing/2014/main" id="{193D3A42-967B-4443-A31A-FEA48F258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715" y="3584337"/>
                <a:ext cx="468750" cy="276132"/>
              </a:xfrm>
              <a:custGeom>
                <a:avLst/>
                <a:gdLst>
                  <a:gd name="T0" fmla="*/ 325 w 348"/>
                  <a:gd name="T1" fmla="*/ 0 h 205"/>
                  <a:gd name="T2" fmla="*/ 308 w 348"/>
                  <a:gd name="T3" fmla="*/ 0 h 205"/>
                  <a:gd name="T4" fmla="*/ 308 w 348"/>
                  <a:gd name="T5" fmla="*/ 0 h 205"/>
                  <a:gd name="T6" fmla="*/ 290 w 348"/>
                  <a:gd name="T7" fmla="*/ 1 h 205"/>
                  <a:gd name="T8" fmla="*/ 304 w 348"/>
                  <a:gd name="T9" fmla="*/ 31 h 205"/>
                  <a:gd name="T10" fmla="*/ 0 w 348"/>
                  <a:gd name="T11" fmla="*/ 173 h 205"/>
                  <a:gd name="T12" fmla="*/ 15 w 348"/>
                  <a:gd name="T13" fmla="*/ 205 h 205"/>
                  <a:gd name="T14" fmla="*/ 348 w 348"/>
                  <a:gd name="T15" fmla="*/ 50 h 205"/>
                  <a:gd name="T16" fmla="*/ 325 w 348"/>
                  <a:gd name="T1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205">
                    <a:moveTo>
                      <a:pt x="325" y="0"/>
                    </a:moveTo>
                    <a:lnTo>
                      <a:pt x="308" y="0"/>
                    </a:lnTo>
                    <a:lnTo>
                      <a:pt x="308" y="0"/>
                    </a:lnTo>
                    <a:lnTo>
                      <a:pt x="290" y="1"/>
                    </a:lnTo>
                    <a:lnTo>
                      <a:pt x="304" y="31"/>
                    </a:lnTo>
                    <a:lnTo>
                      <a:pt x="0" y="173"/>
                    </a:lnTo>
                    <a:lnTo>
                      <a:pt x="15" y="205"/>
                    </a:lnTo>
                    <a:lnTo>
                      <a:pt x="348" y="50"/>
                    </a:lnTo>
                    <a:lnTo>
                      <a:pt x="3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" name="Freeform 226">
                <a:extLst>
                  <a:ext uri="{FF2B5EF4-FFF2-40B4-BE49-F238E27FC236}">
                    <a16:creationId xmlns:a16="http://schemas.microsoft.com/office/drawing/2014/main" id="{7BBAC07A-FC07-4357-961F-90D5FBEDA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0584" y="3495436"/>
                <a:ext cx="61961" cy="28287"/>
              </a:xfrm>
              <a:custGeom>
                <a:avLst/>
                <a:gdLst>
                  <a:gd name="T0" fmla="*/ 35 w 46"/>
                  <a:gd name="T1" fmla="*/ 0 h 21"/>
                  <a:gd name="T2" fmla="*/ 0 w 46"/>
                  <a:gd name="T3" fmla="*/ 0 h 21"/>
                  <a:gd name="T4" fmla="*/ 9 w 46"/>
                  <a:gd name="T5" fmla="*/ 21 h 21"/>
                  <a:gd name="T6" fmla="*/ 46 w 46"/>
                  <a:gd name="T7" fmla="*/ 20 h 21"/>
                  <a:gd name="T8" fmla="*/ 35 w 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21">
                    <a:moveTo>
                      <a:pt x="35" y="0"/>
                    </a:moveTo>
                    <a:lnTo>
                      <a:pt x="0" y="0"/>
                    </a:lnTo>
                    <a:lnTo>
                      <a:pt x="9" y="21"/>
                    </a:lnTo>
                    <a:lnTo>
                      <a:pt x="46" y="20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4" name="Freeform 227">
                <a:extLst>
                  <a:ext uri="{FF2B5EF4-FFF2-40B4-BE49-F238E27FC236}">
                    <a16:creationId xmlns:a16="http://schemas.microsoft.com/office/drawing/2014/main" id="{D5D255D3-7375-40C6-87DC-AEC7B65E1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216" y="3417311"/>
                <a:ext cx="67349" cy="41757"/>
              </a:xfrm>
              <a:custGeom>
                <a:avLst/>
                <a:gdLst>
                  <a:gd name="T0" fmla="*/ 0 w 50"/>
                  <a:gd name="T1" fmla="*/ 0 h 31"/>
                  <a:gd name="T2" fmla="*/ 13 w 50"/>
                  <a:gd name="T3" fmla="*/ 31 h 31"/>
                  <a:gd name="T4" fmla="*/ 50 w 50"/>
                  <a:gd name="T5" fmla="*/ 29 h 31"/>
                  <a:gd name="T6" fmla="*/ 36 w 50"/>
                  <a:gd name="T7" fmla="*/ 2 h 31"/>
                  <a:gd name="T8" fmla="*/ 18 w 50"/>
                  <a:gd name="T9" fmla="*/ 2 h 31"/>
                  <a:gd name="T10" fmla="*/ 18 w 50"/>
                  <a:gd name="T11" fmla="*/ 2 h 31"/>
                  <a:gd name="T12" fmla="*/ 18 w 50"/>
                  <a:gd name="T13" fmla="*/ 2 h 31"/>
                  <a:gd name="T14" fmla="*/ 18 w 50"/>
                  <a:gd name="T15" fmla="*/ 2 h 31"/>
                  <a:gd name="T16" fmla="*/ 13 w 50"/>
                  <a:gd name="T17" fmla="*/ 2 h 31"/>
                  <a:gd name="T18" fmla="*/ 11 w 50"/>
                  <a:gd name="T19" fmla="*/ 0 h 31"/>
                  <a:gd name="T20" fmla="*/ 3 w 50"/>
                  <a:gd name="T21" fmla="*/ 1 h 31"/>
                  <a:gd name="T22" fmla="*/ 3 w 50"/>
                  <a:gd name="T23" fmla="*/ 1 h 31"/>
                  <a:gd name="T24" fmla="*/ 3 w 50"/>
                  <a:gd name="T25" fmla="*/ 1 h 31"/>
                  <a:gd name="T26" fmla="*/ 3 w 50"/>
                  <a:gd name="T27" fmla="*/ 1 h 31"/>
                  <a:gd name="T28" fmla="*/ 0 w 50"/>
                  <a:gd name="T2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31">
                    <a:moveTo>
                      <a:pt x="0" y="0"/>
                    </a:moveTo>
                    <a:lnTo>
                      <a:pt x="13" y="31"/>
                    </a:lnTo>
                    <a:lnTo>
                      <a:pt x="50" y="29"/>
                    </a:lnTo>
                    <a:lnTo>
                      <a:pt x="36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" name="Freeform 228">
                <a:extLst>
                  <a:ext uri="{FF2B5EF4-FFF2-40B4-BE49-F238E27FC236}">
                    <a16:creationId xmlns:a16="http://schemas.microsoft.com/office/drawing/2014/main" id="{5FC4887C-BDD8-42FD-B0F1-27508874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414" y="3014562"/>
                <a:ext cx="210130" cy="379850"/>
              </a:xfrm>
              <a:custGeom>
                <a:avLst/>
                <a:gdLst>
                  <a:gd name="T0" fmla="*/ 29 w 156"/>
                  <a:gd name="T1" fmla="*/ 0 h 282"/>
                  <a:gd name="T2" fmla="*/ 0 w 156"/>
                  <a:gd name="T3" fmla="*/ 15 h 282"/>
                  <a:gd name="T4" fmla="*/ 124 w 156"/>
                  <a:gd name="T5" fmla="*/ 282 h 282"/>
                  <a:gd name="T6" fmla="*/ 124 w 156"/>
                  <a:gd name="T7" fmla="*/ 282 h 282"/>
                  <a:gd name="T8" fmla="*/ 129 w 156"/>
                  <a:gd name="T9" fmla="*/ 280 h 282"/>
                  <a:gd name="T10" fmla="*/ 135 w 156"/>
                  <a:gd name="T11" fmla="*/ 278 h 282"/>
                  <a:gd name="T12" fmla="*/ 141 w 156"/>
                  <a:gd name="T13" fmla="*/ 278 h 282"/>
                  <a:gd name="T14" fmla="*/ 141 w 156"/>
                  <a:gd name="T15" fmla="*/ 278 h 282"/>
                  <a:gd name="T16" fmla="*/ 145 w 156"/>
                  <a:gd name="T17" fmla="*/ 277 h 282"/>
                  <a:gd name="T18" fmla="*/ 150 w 156"/>
                  <a:gd name="T19" fmla="*/ 276 h 282"/>
                  <a:gd name="T20" fmla="*/ 156 w 156"/>
                  <a:gd name="T21" fmla="*/ 276 h 282"/>
                  <a:gd name="T22" fmla="*/ 29 w 156"/>
                  <a:gd name="T2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6" h="282">
                    <a:moveTo>
                      <a:pt x="29" y="0"/>
                    </a:moveTo>
                    <a:lnTo>
                      <a:pt x="0" y="15"/>
                    </a:lnTo>
                    <a:lnTo>
                      <a:pt x="124" y="282"/>
                    </a:lnTo>
                    <a:lnTo>
                      <a:pt x="124" y="282"/>
                    </a:lnTo>
                    <a:lnTo>
                      <a:pt x="129" y="280"/>
                    </a:lnTo>
                    <a:lnTo>
                      <a:pt x="135" y="278"/>
                    </a:lnTo>
                    <a:lnTo>
                      <a:pt x="141" y="278"/>
                    </a:lnTo>
                    <a:lnTo>
                      <a:pt x="141" y="278"/>
                    </a:lnTo>
                    <a:lnTo>
                      <a:pt x="145" y="277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" name="Freeform 229">
                <a:extLst>
                  <a:ext uri="{FF2B5EF4-FFF2-40B4-BE49-F238E27FC236}">
                    <a16:creationId xmlns:a16="http://schemas.microsoft.com/office/drawing/2014/main" id="{688BAD96-FFE9-46AC-9342-2B1F96EA3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7076" y="3239874"/>
                <a:ext cx="744883" cy="843213"/>
              </a:xfrm>
              <a:custGeom>
                <a:avLst/>
                <a:gdLst>
                  <a:gd name="T0" fmla="*/ 0 w 553"/>
                  <a:gd name="T1" fmla="*/ 155 h 626"/>
                  <a:gd name="T2" fmla="*/ 334 w 553"/>
                  <a:gd name="T3" fmla="*/ 0 h 626"/>
                  <a:gd name="T4" fmla="*/ 553 w 553"/>
                  <a:gd name="T5" fmla="*/ 471 h 626"/>
                  <a:gd name="T6" fmla="*/ 219 w 553"/>
                  <a:gd name="T7" fmla="*/ 626 h 626"/>
                  <a:gd name="T8" fmla="*/ 0 w 553"/>
                  <a:gd name="T9" fmla="*/ 15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626">
                    <a:moveTo>
                      <a:pt x="0" y="155"/>
                    </a:moveTo>
                    <a:lnTo>
                      <a:pt x="334" y="0"/>
                    </a:lnTo>
                    <a:lnTo>
                      <a:pt x="553" y="471"/>
                    </a:lnTo>
                    <a:lnTo>
                      <a:pt x="219" y="626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" name="Freeform 230">
                <a:extLst>
                  <a:ext uri="{FF2B5EF4-FFF2-40B4-BE49-F238E27FC236}">
                    <a16:creationId xmlns:a16="http://schemas.microsoft.com/office/drawing/2014/main" id="{86B10980-FA04-4328-9926-4CAE2BFC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316" y="2991664"/>
                <a:ext cx="744883" cy="843212"/>
              </a:xfrm>
              <a:custGeom>
                <a:avLst/>
                <a:gdLst>
                  <a:gd name="T0" fmla="*/ 0 w 553"/>
                  <a:gd name="T1" fmla="*/ 155 h 626"/>
                  <a:gd name="T2" fmla="*/ 334 w 553"/>
                  <a:gd name="T3" fmla="*/ 0 h 626"/>
                  <a:gd name="T4" fmla="*/ 553 w 553"/>
                  <a:gd name="T5" fmla="*/ 471 h 626"/>
                  <a:gd name="T6" fmla="*/ 219 w 553"/>
                  <a:gd name="T7" fmla="*/ 626 h 626"/>
                  <a:gd name="T8" fmla="*/ 0 w 553"/>
                  <a:gd name="T9" fmla="*/ 155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3" h="626">
                    <a:moveTo>
                      <a:pt x="0" y="155"/>
                    </a:moveTo>
                    <a:lnTo>
                      <a:pt x="334" y="0"/>
                    </a:lnTo>
                    <a:lnTo>
                      <a:pt x="553" y="471"/>
                    </a:lnTo>
                    <a:lnTo>
                      <a:pt x="219" y="626"/>
                    </a:lnTo>
                    <a:lnTo>
                      <a:pt x="0" y="15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" name="Freeform 231">
                <a:extLst>
                  <a:ext uri="{FF2B5EF4-FFF2-40B4-BE49-F238E27FC236}">
                    <a16:creationId xmlns:a16="http://schemas.microsoft.com/office/drawing/2014/main" id="{531359DD-1850-4C8A-9959-ECE79333B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484" y="3112892"/>
                <a:ext cx="220905" cy="113147"/>
              </a:xfrm>
              <a:custGeom>
                <a:avLst/>
                <a:gdLst>
                  <a:gd name="T0" fmla="*/ 0 w 164"/>
                  <a:gd name="T1" fmla="*/ 76 h 84"/>
                  <a:gd name="T2" fmla="*/ 160 w 164"/>
                  <a:gd name="T3" fmla="*/ 0 h 84"/>
                  <a:gd name="T4" fmla="*/ 164 w 164"/>
                  <a:gd name="T5" fmla="*/ 8 h 84"/>
                  <a:gd name="T6" fmla="*/ 2 w 164"/>
                  <a:gd name="T7" fmla="*/ 84 h 84"/>
                  <a:gd name="T8" fmla="*/ 0 w 164"/>
                  <a:gd name="T9" fmla="*/ 7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84">
                    <a:moveTo>
                      <a:pt x="0" y="76"/>
                    </a:moveTo>
                    <a:lnTo>
                      <a:pt x="160" y="0"/>
                    </a:lnTo>
                    <a:lnTo>
                      <a:pt x="164" y="8"/>
                    </a:lnTo>
                    <a:lnTo>
                      <a:pt x="2" y="8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" name="Freeform 232">
                <a:extLst>
                  <a:ext uri="{FF2B5EF4-FFF2-40B4-BE49-F238E27FC236}">
                    <a16:creationId xmlns:a16="http://schemas.microsoft.com/office/drawing/2014/main" id="{C8BDBB91-7E1D-4A11-8A07-DA1021A7B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2523" y="3106157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" name="Freeform 233">
                <a:extLst>
                  <a:ext uri="{FF2B5EF4-FFF2-40B4-BE49-F238E27FC236}">
                    <a16:creationId xmlns:a16="http://schemas.microsoft.com/office/drawing/2014/main" id="{7FA37DDE-8E38-4BD1-AA2D-31CE72A29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1952" y="3126362"/>
                <a:ext cx="370421" cy="181843"/>
              </a:xfrm>
              <a:custGeom>
                <a:avLst/>
                <a:gdLst>
                  <a:gd name="T0" fmla="*/ 0 w 275"/>
                  <a:gd name="T1" fmla="*/ 126 h 135"/>
                  <a:gd name="T2" fmla="*/ 272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6"/>
                    </a:moveTo>
                    <a:lnTo>
                      <a:pt x="272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" name="Freeform 234">
                <a:extLst>
                  <a:ext uri="{FF2B5EF4-FFF2-40B4-BE49-F238E27FC236}">
                    <a16:creationId xmlns:a16="http://schemas.microsoft.com/office/drawing/2014/main" id="{2FA6AABE-5AAA-4C92-8ED4-56B1989E1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0034" y="3145220"/>
                <a:ext cx="371768" cy="181843"/>
              </a:xfrm>
              <a:custGeom>
                <a:avLst/>
                <a:gdLst>
                  <a:gd name="T0" fmla="*/ 0 w 276"/>
                  <a:gd name="T1" fmla="*/ 127 h 135"/>
                  <a:gd name="T2" fmla="*/ 273 w 276"/>
                  <a:gd name="T3" fmla="*/ 0 h 135"/>
                  <a:gd name="T4" fmla="*/ 276 w 276"/>
                  <a:gd name="T5" fmla="*/ 9 h 135"/>
                  <a:gd name="T6" fmla="*/ 4 w 276"/>
                  <a:gd name="T7" fmla="*/ 135 h 135"/>
                  <a:gd name="T8" fmla="*/ 0 w 276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6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6" y="9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" name="Freeform 235">
                <a:extLst>
                  <a:ext uri="{FF2B5EF4-FFF2-40B4-BE49-F238E27FC236}">
                    <a16:creationId xmlns:a16="http://schemas.microsoft.com/office/drawing/2014/main" id="{02714022-CAE5-4EA0-B1C1-3D13744F2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463" y="3165424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" name="Freeform 236">
                <a:extLst>
                  <a:ext uri="{FF2B5EF4-FFF2-40B4-BE49-F238E27FC236}">
                    <a16:creationId xmlns:a16="http://schemas.microsoft.com/office/drawing/2014/main" id="{59F1AACB-3903-4532-8754-67F577FD9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892" y="3184282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3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" name="Freeform 237">
                <a:extLst>
                  <a:ext uri="{FF2B5EF4-FFF2-40B4-BE49-F238E27FC236}">
                    <a16:creationId xmlns:a16="http://schemas.microsoft.com/office/drawing/2014/main" id="{784D2316-4052-4B72-8653-37E9B0F2D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8320" y="3204487"/>
                <a:ext cx="370421" cy="181843"/>
              </a:xfrm>
              <a:custGeom>
                <a:avLst/>
                <a:gdLst>
                  <a:gd name="T0" fmla="*/ 0 w 275"/>
                  <a:gd name="T1" fmla="*/ 127 h 135"/>
                  <a:gd name="T2" fmla="*/ 272 w 275"/>
                  <a:gd name="T3" fmla="*/ 0 h 135"/>
                  <a:gd name="T4" fmla="*/ 275 w 275"/>
                  <a:gd name="T5" fmla="*/ 8 h 135"/>
                  <a:gd name="T6" fmla="*/ 4 w 275"/>
                  <a:gd name="T7" fmla="*/ 135 h 135"/>
                  <a:gd name="T8" fmla="*/ 0 w 275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135">
                    <a:moveTo>
                      <a:pt x="0" y="127"/>
                    </a:moveTo>
                    <a:lnTo>
                      <a:pt x="272" y="0"/>
                    </a:lnTo>
                    <a:lnTo>
                      <a:pt x="275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" name="Freeform 238">
                <a:extLst>
                  <a:ext uri="{FF2B5EF4-FFF2-40B4-BE49-F238E27FC236}">
                    <a16:creationId xmlns:a16="http://schemas.microsoft.com/office/drawing/2014/main" id="{7797E649-E7D0-4D0F-8965-6E4BC71BD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402" y="3223345"/>
                <a:ext cx="373115" cy="181843"/>
              </a:xfrm>
              <a:custGeom>
                <a:avLst/>
                <a:gdLst>
                  <a:gd name="T0" fmla="*/ 0 w 277"/>
                  <a:gd name="T1" fmla="*/ 127 h 135"/>
                  <a:gd name="T2" fmla="*/ 273 w 277"/>
                  <a:gd name="T3" fmla="*/ 0 h 135"/>
                  <a:gd name="T4" fmla="*/ 277 w 277"/>
                  <a:gd name="T5" fmla="*/ 9 h 135"/>
                  <a:gd name="T6" fmla="*/ 4 w 277"/>
                  <a:gd name="T7" fmla="*/ 135 h 135"/>
                  <a:gd name="T8" fmla="*/ 0 w 277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7" y="9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" name="Freeform 239">
                <a:extLst>
                  <a:ext uri="{FF2B5EF4-FFF2-40B4-BE49-F238E27FC236}">
                    <a16:creationId xmlns:a16="http://schemas.microsoft.com/office/drawing/2014/main" id="{2D573D74-8134-4B3C-B0D0-073A5C863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5832" y="3243549"/>
                <a:ext cx="373115" cy="181843"/>
              </a:xfrm>
              <a:custGeom>
                <a:avLst/>
                <a:gdLst>
                  <a:gd name="T0" fmla="*/ 0 w 277"/>
                  <a:gd name="T1" fmla="*/ 127 h 135"/>
                  <a:gd name="T2" fmla="*/ 273 w 277"/>
                  <a:gd name="T3" fmla="*/ 0 h 135"/>
                  <a:gd name="T4" fmla="*/ 277 w 277"/>
                  <a:gd name="T5" fmla="*/ 8 h 135"/>
                  <a:gd name="T6" fmla="*/ 4 w 277"/>
                  <a:gd name="T7" fmla="*/ 135 h 135"/>
                  <a:gd name="T8" fmla="*/ 0 w 277"/>
                  <a:gd name="T9" fmla="*/ 12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7" h="135">
                    <a:moveTo>
                      <a:pt x="0" y="127"/>
                    </a:moveTo>
                    <a:lnTo>
                      <a:pt x="273" y="0"/>
                    </a:lnTo>
                    <a:lnTo>
                      <a:pt x="277" y="8"/>
                    </a:lnTo>
                    <a:lnTo>
                      <a:pt x="4" y="135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" name="Freeform 240">
                <a:extLst>
                  <a:ext uri="{FF2B5EF4-FFF2-40B4-BE49-F238E27FC236}">
                    <a16:creationId xmlns:a16="http://schemas.microsoft.com/office/drawing/2014/main" id="{ED09FE23-1DFC-474E-A238-2A9CDC44A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5260" y="3347267"/>
                <a:ext cx="188578" cy="98330"/>
              </a:xfrm>
              <a:custGeom>
                <a:avLst/>
                <a:gdLst>
                  <a:gd name="T0" fmla="*/ 0 w 140"/>
                  <a:gd name="T1" fmla="*/ 64 h 73"/>
                  <a:gd name="T2" fmla="*/ 136 w 140"/>
                  <a:gd name="T3" fmla="*/ 0 h 73"/>
                  <a:gd name="T4" fmla="*/ 140 w 140"/>
                  <a:gd name="T5" fmla="*/ 8 h 73"/>
                  <a:gd name="T6" fmla="*/ 4 w 140"/>
                  <a:gd name="T7" fmla="*/ 73 h 73"/>
                  <a:gd name="T8" fmla="*/ 0 w 140"/>
                  <a:gd name="T9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3">
                    <a:moveTo>
                      <a:pt x="0" y="64"/>
                    </a:moveTo>
                    <a:lnTo>
                      <a:pt x="136" y="0"/>
                    </a:lnTo>
                    <a:lnTo>
                      <a:pt x="140" y="8"/>
                    </a:lnTo>
                    <a:lnTo>
                      <a:pt x="4" y="7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" name="Freeform 241">
                <a:extLst>
                  <a:ext uri="{FF2B5EF4-FFF2-40B4-BE49-F238E27FC236}">
                    <a16:creationId xmlns:a16="http://schemas.microsoft.com/office/drawing/2014/main" id="{C044B98D-4387-4A35-9095-1527F4FFC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802" y="3340532"/>
                <a:ext cx="105065" cy="105065"/>
              </a:xfrm>
              <a:custGeom>
                <a:avLst/>
                <a:gdLst>
                  <a:gd name="T0" fmla="*/ 23 w 78"/>
                  <a:gd name="T1" fmla="*/ 4 h 78"/>
                  <a:gd name="T2" fmla="*/ 23 w 78"/>
                  <a:gd name="T3" fmla="*/ 4 h 78"/>
                  <a:gd name="T4" fmla="*/ 31 w 78"/>
                  <a:gd name="T5" fmla="*/ 1 h 78"/>
                  <a:gd name="T6" fmla="*/ 38 w 78"/>
                  <a:gd name="T7" fmla="*/ 0 h 78"/>
                  <a:gd name="T8" fmla="*/ 46 w 78"/>
                  <a:gd name="T9" fmla="*/ 1 h 78"/>
                  <a:gd name="T10" fmla="*/ 52 w 78"/>
                  <a:gd name="T11" fmla="*/ 3 h 78"/>
                  <a:gd name="T12" fmla="*/ 59 w 78"/>
                  <a:gd name="T13" fmla="*/ 5 h 78"/>
                  <a:gd name="T14" fmla="*/ 66 w 78"/>
                  <a:gd name="T15" fmla="*/ 11 h 78"/>
                  <a:gd name="T16" fmla="*/ 70 w 78"/>
                  <a:gd name="T17" fmla="*/ 16 h 78"/>
                  <a:gd name="T18" fmla="*/ 74 w 78"/>
                  <a:gd name="T19" fmla="*/ 23 h 78"/>
                  <a:gd name="T20" fmla="*/ 74 w 78"/>
                  <a:gd name="T21" fmla="*/ 23 h 78"/>
                  <a:gd name="T22" fmla="*/ 77 w 78"/>
                  <a:gd name="T23" fmla="*/ 30 h 78"/>
                  <a:gd name="T24" fmla="*/ 78 w 78"/>
                  <a:gd name="T25" fmla="*/ 38 h 78"/>
                  <a:gd name="T26" fmla="*/ 78 w 78"/>
                  <a:gd name="T27" fmla="*/ 46 h 78"/>
                  <a:gd name="T28" fmla="*/ 75 w 78"/>
                  <a:gd name="T29" fmla="*/ 53 h 78"/>
                  <a:gd name="T30" fmla="*/ 73 w 78"/>
                  <a:gd name="T31" fmla="*/ 59 h 78"/>
                  <a:gd name="T32" fmla="*/ 69 w 78"/>
                  <a:gd name="T33" fmla="*/ 65 h 78"/>
                  <a:gd name="T34" fmla="*/ 62 w 78"/>
                  <a:gd name="T35" fmla="*/ 70 h 78"/>
                  <a:gd name="T36" fmla="*/ 55 w 78"/>
                  <a:gd name="T37" fmla="*/ 74 h 78"/>
                  <a:gd name="T38" fmla="*/ 55 w 78"/>
                  <a:gd name="T39" fmla="*/ 74 h 78"/>
                  <a:gd name="T40" fmla="*/ 48 w 78"/>
                  <a:gd name="T41" fmla="*/ 77 h 78"/>
                  <a:gd name="T42" fmla="*/ 40 w 78"/>
                  <a:gd name="T43" fmla="*/ 78 h 78"/>
                  <a:gd name="T44" fmla="*/ 33 w 78"/>
                  <a:gd name="T45" fmla="*/ 78 h 78"/>
                  <a:gd name="T46" fmla="*/ 25 w 78"/>
                  <a:gd name="T47" fmla="*/ 75 h 78"/>
                  <a:gd name="T48" fmla="*/ 19 w 78"/>
                  <a:gd name="T49" fmla="*/ 73 h 78"/>
                  <a:gd name="T50" fmla="*/ 13 w 78"/>
                  <a:gd name="T51" fmla="*/ 67 h 78"/>
                  <a:gd name="T52" fmla="*/ 8 w 78"/>
                  <a:gd name="T53" fmla="*/ 62 h 78"/>
                  <a:gd name="T54" fmla="*/ 4 w 78"/>
                  <a:gd name="T55" fmla="*/ 55 h 78"/>
                  <a:gd name="T56" fmla="*/ 4 w 78"/>
                  <a:gd name="T57" fmla="*/ 55 h 78"/>
                  <a:gd name="T58" fmla="*/ 1 w 78"/>
                  <a:gd name="T59" fmla="*/ 48 h 78"/>
                  <a:gd name="T60" fmla="*/ 0 w 78"/>
                  <a:gd name="T61" fmla="*/ 40 h 78"/>
                  <a:gd name="T62" fmla="*/ 1 w 78"/>
                  <a:gd name="T63" fmla="*/ 34 h 78"/>
                  <a:gd name="T64" fmla="*/ 2 w 78"/>
                  <a:gd name="T65" fmla="*/ 26 h 78"/>
                  <a:gd name="T66" fmla="*/ 6 w 78"/>
                  <a:gd name="T67" fmla="*/ 19 h 78"/>
                  <a:gd name="T68" fmla="*/ 11 w 78"/>
                  <a:gd name="T69" fmla="*/ 13 h 78"/>
                  <a:gd name="T70" fmla="*/ 16 w 78"/>
                  <a:gd name="T71" fmla="*/ 8 h 78"/>
                  <a:gd name="T72" fmla="*/ 23 w 78"/>
                  <a:gd name="T73" fmla="*/ 4 h 78"/>
                  <a:gd name="T74" fmla="*/ 23 w 78"/>
                  <a:gd name="T75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8" h="78">
                    <a:moveTo>
                      <a:pt x="23" y="4"/>
                    </a:moveTo>
                    <a:lnTo>
                      <a:pt x="23" y="4"/>
                    </a:lnTo>
                    <a:lnTo>
                      <a:pt x="31" y="1"/>
                    </a:lnTo>
                    <a:lnTo>
                      <a:pt x="38" y="0"/>
                    </a:lnTo>
                    <a:lnTo>
                      <a:pt x="46" y="1"/>
                    </a:lnTo>
                    <a:lnTo>
                      <a:pt x="52" y="3"/>
                    </a:lnTo>
                    <a:lnTo>
                      <a:pt x="59" y="5"/>
                    </a:lnTo>
                    <a:lnTo>
                      <a:pt x="66" y="11"/>
                    </a:lnTo>
                    <a:lnTo>
                      <a:pt x="70" y="16"/>
                    </a:lnTo>
                    <a:lnTo>
                      <a:pt x="74" y="23"/>
                    </a:lnTo>
                    <a:lnTo>
                      <a:pt x="74" y="23"/>
                    </a:lnTo>
                    <a:lnTo>
                      <a:pt x="77" y="30"/>
                    </a:lnTo>
                    <a:lnTo>
                      <a:pt x="78" y="38"/>
                    </a:lnTo>
                    <a:lnTo>
                      <a:pt x="78" y="46"/>
                    </a:lnTo>
                    <a:lnTo>
                      <a:pt x="75" y="53"/>
                    </a:lnTo>
                    <a:lnTo>
                      <a:pt x="73" y="59"/>
                    </a:lnTo>
                    <a:lnTo>
                      <a:pt x="69" y="65"/>
                    </a:lnTo>
                    <a:lnTo>
                      <a:pt x="62" y="70"/>
                    </a:lnTo>
                    <a:lnTo>
                      <a:pt x="55" y="74"/>
                    </a:lnTo>
                    <a:lnTo>
                      <a:pt x="55" y="74"/>
                    </a:lnTo>
                    <a:lnTo>
                      <a:pt x="48" y="77"/>
                    </a:lnTo>
                    <a:lnTo>
                      <a:pt x="40" y="78"/>
                    </a:lnTo>
                    <a:lnTo>
                      <a:pt x="33" y="78"/>
                    </a:lnTo>
                    <a:lnTo>
                      <a:pt x="25" y="75"/>
                    </a:lnTo>
                    <a:lnTo>
                      <a:pt x="19" y="73"/>
                    </a:lnTo>
                    <a:lnTo>
                      <a:pt x="13" y="67"/>
                    </a:lnTo>
                    <a:lnTo>
                      <a:pt x="8" y="62"/>
                    </a:lnTo>
                    <a:lnTo>
                      <a:pt x="4" y="55"/>
                    </a:lnTo>
                    <a:lnTo>
                      <a:pt x="4" y="55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4"/>
                    </a:lnTo>
                    <a:lnTo>
                      <a:pt x="2" y="26"/>
                    </a:lnTo>
                    <a:lnTo>
                      <a:pt x="6" y="19"/>
                    </a:lnTo>
                    <a:lnTo>
                      <a:pt x="11" y="13"/>
                    </a:lnTo>
                    <a:lnTo>
                      <a:pt x="16" y="8"/>
                    </a:lnTo>
                    <a:lnTo>
                      <a:pt x="23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80B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" name="Freeform 242">
                <a:extLst>
                  <a:ext uri="{FF2B5EF4-FFF2-40B4-BE49-F238E27FC236}">
                    <a16:creationId xmlns:a16="http://schemas.microsoft.com/office/drawing/2014/main" id="{F1428C5C-24D0-413A-9370-2F31E1D76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353" y="3393065"/>
                <a:ext cx="30981" cy="52533"/>
              </a:xfrm>
              <a:custGeom>
                <a:avLst/>
                <a:gdLst>
                  <a:gd name="T0" fmla="*/ 17 w 23"/>
                  <a:gd name="T1" fmla="*/ 39 h 39"/>
                  <a:gd name="T2" fmla="*/ 17 w 23"/>
                  <a:gd name="T3" fmla="*/ 39 h 39"/>
                  <a:gd name="T4" fmla="*/ 8 w 23"/>
                  <a:gd name="T5" fmla="*/ 36 h 39"/>
                  <a:gd name="T6" fmla="*/ 0 w 23"/>
                  <a:gd name="T7" fmla="*/ 31 h 39"/>
                  <a:gd name="T8" fmla="*/ 23 w 23"/>
                  <a:gd name="T9" fmla="*/ 0 h 39"/>
                  <a:gd name="T10" fmla="*/ 17 w 23"/>
                  <a:gd name="T11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9">
                    <a:moveTo>
                      <a:pt x="17" y="39"/>
                    </a:moveTo>
                    <a:lnTo>
                      <a:pt x="17" y="39"/>
                    </a:lnTo>
                    <a:lnTo>
                      <a:pt x="8" y="36"/>
                    </a:lnTo>
                    <a:lnTo>
                      <a:pt x="0" y="31"/>
                    </a:lnTo>
                    <a:lnTo>
                      <a:pt x="23" y="0"/>
                    </a:lnTo>
                    <a:lnTo>
                      <a:pt x="17" y="39"/>
                    </a:lnTo>
                    <a:close/>
                  </a:path>
                </a:pathLst>
              </a:custGeom>
              <a:solidFill>
                <a:srgbClr val="C0F0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" name="Freeform 243">
                <a:extLst>
                  <a:ext uri="{FF2B5EF4-FFF2-40B4-BE49-F238E27FC236}">
                    <a16:creationId xmlns:a16="http://schemas.microsoft.com/office/drawing/2014/main" id="{74A1C9AB-650F-4268-BC3C-7F9BB47B9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802" y="3368819"/>
                <a:ext cx="52533" cy="66003"/>
              </a:xfrm>
              <a:custGeom>
                <a:avLst/>
                <a:gdLst>
                  <a:gd name="T0" fmla="*/ 16 w 39"/>
                  <a:gd name="T1" fmla="*/ 49 h 49"/>
                  <a:gd name="T2" fmla="*/ 16 w 39"/>
                  <a:gd name="T3" fmla="*/ 49 h 49"/>
                  <a:gd name="T4" fmla="*/ 9 w 39"/>
                  <a:gd name="T5" fmla="*/ 42 h 49"/>
                  <a:gd name="T6" fmla="*/ 4 w 39"/>
                  <a:gd name="T7" fmla="*/ 34 h 49"/>
                  <a:gd name="T8" fmla="*/ 4 w 39"/>
                  <a:gd name="T9" fmla="*/ 34 h 49"/>
                  <a:gd name="T10" fmla="*/ 1 w 39"/>
                  <a:gd name="T11" fmla="*/ 26 h 49"/>
                  <a:gd name="T12" fmla="*/ 0 w 39"/>
                  <a:gd name="T13" fmla="*/ 17 h 49"/>
                  <a:gd name="T14" fmla="*/ 1 w 39"/>
                  <a:gd name="T15" fmla="*/ 9 h 49"/>
                  <a:gd name="T16" fmla="*/ 5 w 39"/>
                  <a:gd name="T17" fmla="*/ 0 h 49"/>
                  <a:gd name="T18" fmla="*/ 39 w 39"/>
                  <a:gd name="T19" fmla="*/ 18 h 49"/>
                  <a:gd name="T20" fmla="*/ 16 w 39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" h="49">
                    <a:moveTo>
                      <a:pt x="16" y="49"/>
                    </a:moveTo>
                    <a:lnTo>
                      <a:pt x="16" y="49"/>
                    </a:lnTo>
                    <a:lnTo>
                      <a:pt x="9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1" y="26"/>
                    </a:lnTo>
                    <a:lnTo>
                      <a:pt x="0" y="17"/>
                    </a:lnTo>
                    <a:lnTo>
                      <a:pt x="1" y="9"/>
                    </a:lnTo>
                    <a:lnTo>
                      <a:pt x="5" y="0"/>
                    </a:lnTo>
                    <a:lnTo>
                      <a:pt x="39" y="18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AFE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" name="Freeform 244">
                <a:extLst>
                  <a:ext uri="{FF2B5EF4-FFF2-40B4-BE49-F238E27FC236}">
                    <a16:creationId xmlns:a16="http://schemas.microsoft.com/office/drawing/2014/main" id="{3746BD1C-201C-4B88-909D-F06F0D8EE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8536" y="3345920"/>
                <a:ext cx="45797" cy="47145"/>
              </a:xfrm>
              <a:custGeom>
                <a:avLst/>
                <a:gdLst>
                  <a:gd name="T0" fmla="*/ 0 w 34"/>
                  <a:gd name="T1" fmla="*/ 17 h 35"/>
                  <a:gd name="T2" fmla="*/ 0 w 34"/>
                  <a:gd name="T3" fmla="*/ 17 h 35"/>
                  <a:gd name="T4" fmla="*/ 3 w 34"/>
                  <a:gd name="T5" fmla="*/ 12 h 35"/>
                  <a:gd name="T6" fmla="*/ 7 w 34"/>
                  <a:gd name="T7" fmla="*/ 7 h 35"/>
                  <a:gd name="T8" fmla="*/ 12 w 34"/>
                  <a:gd name="T9" fmla="*/ 3 h 35"/>
                  <a:gd name="T10" fmla="*/ 18 w 34"/>
                  <a:gd name="T11" fmla="*/ 0 h 35"/>
                  <a:gd name="T12" fmla="*/ 34 w 34"/>
                  <a:gd name="T13" fmla="*/ 35 h 35"/>
                  <a:gd name="T14" fmla="*/ 0 w 34"/>
                  <a:gd name="T15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35">
                    <a:moveTo>
                      <a:pt x="0" y="17"/>
                    </a:moveTo>
                    <a:lnTo>
                      <a:pt x="0" y="17"/>
                    </a:lnTo>
                    <a:lnTo>
                      <a:pt x="3" y="12"/>
                    </a:lnTo>
                    <a:lnTo>
                      <a:pt x="7" y="7"/>
                    </a:lnTo>
                    <a:lnTo>
                      <a:pt x="12" y="3"/>
                    </a:lnTo>
                    <a:lnTo>
                      <a:pt x="18" y="0"/>
                    </a:lnTo>
                    <a:lnTo>
                      <a:pt x="34" y="3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9ED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" name="Freeform 245">
                <a:extLst>
                  <a:ext uri="{FF2B5EF4-FFF2-40B4-BE49-F238E27FC236}">
                    <a16:creationId xmlns:a16="http://schemas.microsoft.com/office/drawing/2014/main" id="{CCC2FA22-C93E-46B8-A880-985A158DA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782" y="3340532"/>
                <a:ext cx="39063" cy="52533"/>
              </a:xfrm>
              <a:custGeom>
                <a:avLst/>
                <a:gdLst>
                  <a:gd name="T0" fmla="*/ 0 w 29"/>
                  <a:gd name="T1" fmla="*/ 4 h 39"/>
                  <a:gd name="T2" fmla="*/ 16 w 29"/>
                  <a:gd name="T3" fmla="*/ 39 h 39"/>
                  <a:gd name="T4" fmla="*/ 29 w 29"/>
                  <a:gd name="T5" fmla="*/ 3 h 39"/>
                  <a:gd name="T6" fmla="*/ 29 w 29"/>
                  <a:gd name="T7" fmla="*/ 3 h 39"/>
                  <a:gd name="T8" fmla="*/ 23 w 29"/>
                  <a:gd name="T9" fmla="*/ 1 h 39"/>
                  <a:gd name="T10" fmla="*/ 15 w 29"/>
                  <a:gd name="T11" fmla="*/ 0 h 39"/>
                  <a:gd name="T12" fmla="*/ 8 w 29"/>
                  <a:gd name="T13" fmla="*/ 1 h 39"/>
                  <a:gd name="T14" fmla="*/ 0 w 29"/>
                  <a:gd name="T15" fmla="*/ 4 h 39"/>
                  <a:gd name="T16" fmla="*/ 0 w 29"/>
                  <a:gd name="T17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9">
                    <a:moveTo>
                      <a:pt x="0" y="4"/>
                    </a:moveTo>
                    <a:lnTo>
                      <a:pt x="16" y="39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3" y="1"/>
                    </a:lnTo>
                    <a:lnTo>
                      <a:pt x="15" y="0"/>
                    </a:lnTo>
                    <a:lnTo>
                      <a:pt x="8" y="1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EC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" name="Freeform 246">
                <a:extLst>
                  <a:ext uri="{FF2B5EF4-FFF2-40B4-BE49-F238E27FC236}">
                    <a16:creationId xmlns:a16="http://schemas.microsoft.com/office/drawing/2014/main" id="{B5681633-2CAF-4CF3-8695-854946EBB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2039" y="3496782"/>
                <a:ext cx="219559" cy="107759"/>
              </a:xfrm>
              <a:custGeom>
                <a:avLst/>
                <a:gdLst>
                  <a:gd name="T0" fmla="*/ 0 w 163"/>
                  <a:gd name="T1" fmla="*/ 74 h 80"/>
                  <a:gd name="T2" fmla="*/ 162 w 163"/>
                  <a:gd name="T3" fmla="*/ 0 h 80"/>
                  <a:gd name="T4" fmla="*/ 163 w 163"/>
                  <a:gd name="T5" fmla="*/ 4 h 80"/>
                  <a:gd name="T6" fmla="*/ 1 w 163"/>
                  <a:gd name="T7" fmla="*/ 80 h 80"/>
                  <a:gd name="T8" fmla="*/ 0 w 163"/>
                  <a:gd name="T9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80">
                    <a:moveTo>
                      <a:pt x="0" y="74"/>
                    </a:moveTo>
                    <a:lnTo>
                      <a:pt x="162" y="0"/>
                    </a:lnTo>
                    <a:lnTo>
                      <a:pt x="163" y="4"/>
                    </a:lnTo>
                    <a:lnTo>
                      <a:pt x="1" y="8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" name="Freeform 247">
                <a:extLst>
                  <a:ext uri="{FF2B5EF4-FFF2-40B4-BE49-F238E27FC236}">
                    <a16:creationId xmlns:a16="http://schemas.microsoft.com/office/drawing/2014/main" id="{1A498A2D-1AE9-4C7F-B7C8-74307208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812" y="3461761"/>
                <a:ext cx="92942" cy="134698"/>
              </a:xfrm>
              <a:custGeom>
                <a:avLst/>
                <a:gdLst>
                  <a:gd name="T0" fmla="*/ 0 w 69"/>
                  <a:gd name="T1" fmla="*/ 14 h 100"/>
                  <a:gd name="T2" fmla="*/ 28 w 69"/>
                  <a:gd name="T3" fmla="*/ 0 h 100"/>
                  <a:gd name="T4" fmla="*/ 69 w 69"/>
                  <a:gd name="T5" fmla="*/ 88 h 100"/>
                  <a:gd name="T6" fmla="*/ 41 w 69"/>
                  <a:gd name="T7" fmla="*/ 100 h 100"/>
                  <a:gd name="T8" fmla="*/ 0 w 69"/>
                  <a:gd name="T9" fmla="*/ 1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0">
                    <a:moveTo>
                      <a:pt x="0" y="14"/>
                    </a:moveTo>
                    <a:lnTo>
                      <a:pt x="28" y="0"/>
                    </a:lnTo>
                    <a:lnTo>
                      <a:pt x="69" y="88"/>
                    </a:lnTo>
                    <a:lnTo>
                      <a:pt x="41" y="10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D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" name="Freeform 248">
                <a:extLst>
                  <a:ext uri="{FF2B5EF4-FFF2-40B4-BE49-F238E27FC236}">
                    <a16:creationId xmlns:a16="http://schemas.microsoft.com/office/drawing/2014/main" id="{F8910E21-116B-4446-9D29-818F39BC4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814" y="3486006"/>
                <a:ext cx="72737" cy="90248"/>
              </a:xfrm>
              <a:custGeom>
                <a:avLst/>
                <a:gdLst>
                  <a:gd name="T0" fmla="*/ 0 w 54"/>
                  <a:gd name="T1" fmla="*/ 13 h 67"/>
                  <a:gd name="T2" fmla="*/ 28 w 54"/>
                  <a:gd name="T3" fmla="*/ 0 h 67"/>
                  <a:gd name="T4" fmla="*/ 54 w 54"/>
                  <a:gd name="T5" fmla="*/ 54 h 67"/>
                  <a:gd name="T6" fmla="*/ 25 w 54"/>
                  <a:gd name="T7" fmla="*/ 67 h 67"/>
                  <a:gd name="T8" fmla="*/ 0 w 54"/>
                  <a:gd name="T9" fmla="*/ 1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67">
                    <a:moveTo>
                      <a:pt x="0" y="13"/>
                    </a:moveTo>
                    <a:lnTo>
                      <a:pt x="28" y="0"/>
                    </a:lnTo>
                    <a:lnTo>
                      <a:pt x="54" y="54"/>
                    </a:lnTo>
                    <a:lnTo>
                      <a:pt x="25" y="6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918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" name="Freeform 249">
                <a:extLst>
                  <a:ext uri="{FF2B5EF4-FFF2-40B4-BE49-F238E27FC236}">
                    <a16:creationId xmlns:a16="http://schemas.microsoft.com/office/drawing/2014/main" id="{1FDE7A83-5C0B-4317-85C2-2A2689BCF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040" y="3490048"/>
                <a:ext cx="61961" cy="64655"/>
              </a:xfrm>
              <a:custGeom>
                <a:avLst/>
                <a:gdLst>
                  <a:gd name="T0" fmla="*/ 0 w 46"/>
                  <a:gd name="T1" fmla="*/ 13 h 48"/>
                  <a:gd name="T2" fmla="*/ 29 w 46"/>
                  <a:gd name="T3" fmla="*/ 0 h 48"/>
                  <a:gd name="T4" fmla="*/ 46 w 46"/>
                  <a:gd name="T5" fmla="*/ 36 h 48"/>
                  <a:gd name="T6" fmla="*/ 17 w 46"/>
                  <a:gd name="T7" fmla="*/ 48 h 48"/>
                  <a:gd name="T8" fmla="*/ 0 w 46"/>
                  <a:gd name="T9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8">
                    <a:moveTo>
                      <a:pt x="0" y="13"/>
                    </a:moveTo>
                    <a:lnTo>
                      <a:pt x="29" y="0"/>
                    </a:lnTo>
                    <a:lnTo>
                      <a:pt x="46" y="36"/>
                    </a:lnTo>
                    <a:lnTo>
                      <a:pt x="17" y="4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42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" name="Freeform 250">
                <a:extLst>
                  <a:ext uri="{FF2B5EF4-FFF2-40B4-BE49-F238E27FC236}">
                    <a16:creationId xmlns:a16="http://schemas.microsoft.com/office/drawing/2014/main" id="{A237D22B-2DAF-4D74-B677-9C47C27CD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062" y="3445597"/>
                <a:ext cx="71391" cy="88901"/>
              </a:xfrm>
              <a:custGeom>
                <a:avLst/>
                <a:gdLst>
                  <a:gd name="T0" fmla="*/ 0 w 53"/>
                  <a:gd name="T1" fmla="*/ 14 h 66"/>
                  <a:gd name="T2" fmla="*/ 28 w 53"/>
                  <a:gd name="T3" fmla="*/ 0 h 66"/>
                  <a:gd name="T4" fmla="*/ 53 w 53"/>
                  <a:gd name="T5" fmla="*/ 53 h 66"/>
                  <a:gd name="T6" fmla="*/ 24 w 53"/>
                  <a:gd name="T7" fmla="*/ 66 h 66"/>
                  <a:gd name="T8" fmla="*/ 0 w 53"/>
                  <a:gd name="T9" fmla="*/ 1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6">
                    <a:moveTo>
                      <a:pt x="0" y="14"/>
                    </a:moveTo>
                    <a:lnTo>
                      <a:pt x="28" y="0"/>
                    </a:lnTo>
                    <a:lnTo>
                      <a:pt x="53" y="53"/>
                    </a:lnTo>
                    <a:lnTo>
                      <a:pt x="24" y="6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" name="Freeform 251">
                <a:extLst>
                  <a:ext uri="{FF2B5EF4-FFF2-40B4-BE49-F238E27FC236}">
                    <a16:creationId xmlns:a16="http://schemas.microsoft.com/office/drawing/2014/main" id="{06A71840-702D-48F3-A9EB-9663701EE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8289" y="3445597"/>
                <a:ext cx="61961" cy="67349"/>
              </a:xfrm>
              <a:custGeom>
                <a:avLst/>
                <a:gdLst>
                  <a:gd name="T0" fmla="*/ 0 w 46"/>
                  <a:gd name="T1" fmla="*/ 14 h 50"/>
                  <a:gd name="T2" fmla="*/ 28 w 46"/>
                  <a:gd name="T3" fmla="*/ 0 h 50"/>
                  <a:gd name="T4" fmla="*/ 46 w 46"/>
                  <a:gd name="T5" fmla="*/ 38 h 50"/>
                  <a:gd name="T6" fmla="*/ 17 w 46"/>
                  <a:gd name="T7" fmla="*/ 50 h 50"/>
                  <a:gd name="T8" fmla="*/ 0 w 46"/>
                  <a:gd name="T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0">
                    <a:moveTo>
                      <a:pt x="0" y="14"/>
                    </a:moveTo>
                    <a:lnTo>
                      <a:pt x="28" y="0"/>
                    </a:lnTo>
                    <a:lnTo>
                      <a:pt x="46" y="38"/>
                    </a:lnTo>
                    <a:lnTo>
                      <a:pt x="17" y="5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B41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" name="Freeform 252">
                <a:extLst>
                  <a:ext uri="{FF2B5EF4-FFF2-40B4-BE49-F238E27FC236}">
                    <a16:creationId xmlns:a16="http://schemas.microsoft.com/office/drawing/2014/main" id="{DBB85A4D-B1AB-4EB1-AC77-B74B0FEE8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476" y="3460414"/>
                <a:ext cx="22899" cy="14817"/>
              </a:xfrm>
              <a:custGeom>
                <a:avLst/>
                <a:gdLst>
                  <a:gd name="T0" fmla="*/ 0 w 17"/>
                  <a:gd name="T1" fmla="*/ 7 h 11"/>
                  <a:gd name="T2" fmla="*/ 15 w 17"/>
                  <a:gd name="T3" fmla="*/ 0 h 11"/>
                  <a:gd name="T4" fmla="*/ 17 w 17"/>
                  <a:gd name="T5" fmla="*/ 4 h 11"/>
                  <a:gd name="T6" fmla="*/ 2 w 17"/>
                  <a:gd name="T7" fmla="*/ 11 h 11"/>
                  <a:gd name="T8" fmla="*/ 0 w 17"/>
                  <a:gd name="T9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7"/>
                    </a:moveTo>
                    <a:lnTo>
                      <a:pt x="15" y="0"/>
                    </a:lnTo>
                    <a:lnTo>
                      <a:pt x="17" y="4"/>
                    </a:lnTo>
                    <a:lnTo>
                      <a:pt x="2" y="1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" name="Freeform 253">
                <a:extLst>
                  <a:ext uri="{FF2B5EF4-FFF2-40B4-BE49-F238E27FC236}">
                    <a16:creationId xmlns:a16="http://schemas.microsoft.com/office/drawing/2014/main" id="{1E601969-EB2C-4247-B0BA-8B44031D8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5110" y="3429433"/>
                <a:ext cx="60615" cy="32328"/>
              </a:xfrm>
              <a:custGeom>
                <a:avLst/>
                <a:gdLst>
                  <a:gd name="T0" fmla="*/ 0 w 45"/>
                  <a:gd name="T1" fmla="*/ 20 h 24"/>
                  <a:gd name="T2" fmla="*/ 43 w 45"/>
                  <a:gd name="T3" fmla="*/ 0 h 24"/>
                  <a:gd name="T4" fmla="*/ 45 w 45"/>
                  <a:gd name="T5" fmla="*/ 4 h 24"/>
                  <a:gd name="T6" fmla="*/ 1 w 45"/>
                  <a:gd name="T7" fmla="*/ 24 h 24"/>
                  <a:gd name="T8" fmla="*/ 0 w 45"/>
                  <a:gd name="T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24">
                    <a:moveTo>
                      <a:pt x="0" y="20"/>
                    </a:moveTo>
                    <a:lnTo>
                      <a:pt x="43" y="0"/>
                    </a:lnTo>
                    <a:lnTo>
                      <a:pt x="45" y="4"/>
                    </a:lnTo>
                    <a:lnTo>
                      <a:pt x="1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Freeform 254">
                <a:extLst>
                  <a:ext uri="{FF2B5EF4-FFF2-40B4-BE49-F238E27FC236}">
                    <a16:creationId xmlns:a16="http://schemas.microsoft.com/office/drawing/2014/main" id="{511E3F41-CAA0-4498-A511-AEA5F9504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2814" y="3542580"/>
                <a:ext cx="172414" cy="88901"/>
              </a:xfrm>
              <a:custGeom>
                <a:avLst/>
                <a:gdLst>
                  <a:gd name="T0" fmla="*/ 0 w 128"/>
                  <a:gd name="T1" fmla="*/ 58 h 66"/>
                  <a:gd name="T2" fmla="*/ 125 w 128"/>
                  <a:gd name="T3" fmla="*/ 0 h 66"/>
                  <a:gd name="T4" fmla="*/ 128 w 128"/>
                  <a:gd name="T5" fmla="*/ 8 h 66"/>
                  <a:gd name="T6" fmla="*/ 4 w 128"/>
                  <a:gd name="T7" fmla="*/ 66 h 66"/>
                  <a:gd name="T8" fmla="*/ 0 w 128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8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" name="Freeform 255">
                <a:extLst>
                  <a:ext uri="{FF2B5EF4-FFF2-40B4-BE49-F238E27FC236}">
                    <a16:creationId xmlns:a16="http://schemas.microsoft.com/office/drawing/2014/main" id="{AEDD5B78-EBB7-44BA-BAC4-39D8DBB45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0896" y="3562785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6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" name="Freeform 256">
                <a:extLst>
                  <a:ext uri="{FF2B5EF4-FFF2-40B4-BE49-F238E27FC236}">
                    <a16:creationId xmlns:a16="http://schemas.microsoft.com/office/drawing/2014/main" id="{B2CF2BAC-E097-42B8-B238-9444F3F8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325" y="3581643"/>
                <a:ext cx="172414" cy="90248"/>
              </a:xfrm>
              <a:custGeom>
                <a:avLst/>
                <a:gdLst>
                  <a:gd name="T0" fmla="*/ 0 w 128"/>
                  <a:gd name="T1" fmla="*/ 58 h 67"/>
                  <a:gd name="T2" fmla="*/ 126 w 128"/>
                  <a:gd name="T3" fmla="*/ 0 h 67"/>
                  <a:gd name="T4" fmla="*/ 128 w 128"/>
                  <a:gd name="T5" fmla="*/ 9 h 67"/>
                  <a:gd name="T6" fmla="*/ 4 w 128"/>
                  <a:gd name="T7" fmla="*/ 67 h 67"/>
                  <a:gd name="T8" fmla="*/ 0 w 128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7">
                    <a:moveTo>
                      <a:pt x="0" y="58"/>
                    </a:moveTo>
                    <a:lnTo>
                      <a:pt x="126" y="0"/>
                    </a:lnTo>
                    <a:lnTo>
                      <a:pt x="128" y="9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" name="Freeform 257">
                <a:extLst>
                  <a:ext uri="{FF2B5EF4-FFF2-40B4-BE49-F238E27FC236}">
                    <a16:creationId xmlns:a16="http://schemas.microsoft.com/office/drawing/2014/main" id="{B406661D-F910-4059-A07F-554A44D16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754" y="3600500"/>
                <a:ext cx="172414" cy="90248"/>
              </a:xfrm>
              <a:custGeom>
                <a:avLst/>
                <a:gdLst>
                  <a:gd name="T0" fmla="*/ 0 w 128"/>
                  <a:gd name="T1" fmla="*/ 59 h 67"/>
                  <a:gd name="T2" fmla="*/ 125 w 128"/>
                  <a:gd name="T3" fmla="*/ 0 h 67"/>
                  <a:gd name="T4" fmla="*/ 128 w 128"/>
                  <a:gd name="T5" fmla="*/ 9 h 67"/>
                  <a:gd name="T6" fmla="*/ 4 w 128"/>
                  <a:gd name="T7" fmla="*/ 67 h 67"/>
                  <a:gd name="T8" fmla="*/ 0 w 128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7">
                    <a:moveTo>
                      <a:pt x="0" y="59"/>
                    </a:moveTo>
                    <a:lnTo>
                      <a:pt x="125" y="0"/>
                    </a:lnTo>
                    <a:lnTo>
                      <a:pt x="128" y="9"/>
                    </a:lnTo>
                    <a:lnTo>
                      <a:pt x="4" y="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" name="Freeform 258">
                <a:extLst>
                  <a:ext uri="{FF2B5EF4-FFF2-40B4-BE49-F238E27FC236}">
                    <a16:creationId xmlns:a16="http://schemas.microsoft.com/office/drawing/2014/main" id="{5B8FE385-DB34-4DBE-9EA7-A5858929D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183" y="3620705"/>
                <a:ext cx="172414" cy="88901"/>
              </a:xfrm>
              <a:custGeom>
                <a:avLst/>
                <a:gdLst>
                  <a:gd name="T0" fmla="*/ 0 w 128"/>
                  <a:gd name="T1" fmla="*/ 58 h 66"/>
                  <a:gd name="T2" fmla="*/ 125 w 128"/>
                  <a:gd name="T3" fmla="*/ 0 h 66"/>
                  <a:gd name="T4" fmla="*/ 128 w 128"/>
                  <a:gd name="T5" fmla="*/ 8 h 66"/>
                  <a:gd name="T6" fmla="*/ 4 w 128"/>
                  <a:gd name="T7" fmla="*/ 66 h 66"/>
                  <a:gd name="T8" fmla="*/ 0 w 128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8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" name="Freeform 259">
                <a:extLst>
                  <a:ext uri="{FF2B5EF4-FFF2-40B4-BE49-F238E27FC236}">
                    <a16:creationId xmlns:a16="http://schemas.microsoft.com/office/drawing/2014/main" id="{CEE83BC4-290C-43CC-8AA8-47BBC1FF7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264" y="3640910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6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" name="Freeform 260">
                <a:extLst>
                  <a:ext uri="{FF2B5EF4-FFF2-40B4-BE49-F238E27FC236}">
                    <a16:creationId xmlns:a16="http://schemas.microsoft.com/office/drawing/2014/main" id="{DB5EAC0C-E13F-4D83-BFB2-57209544A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694" y="3659768"/>
                <a:ext cx="175108" cy="90248"/>
              </a:xfrm>
              <a:custGeom>
                <a:avLst/>
                <a:gdLst>
                  <a:gd name="T0" fmla="*/ 0 w 130"/>
                  <a:gd name="T1" fmla="*/ 59 h 67"/>
                  <a:gd name="T2" fmla="*/ 126 w 130"/>
                  <a:gd name="T3" fmla="*/ 0 h 67"/>
                  <a:gd name="T4" fmla="*/ 130 w 130"/>
                  <a:gd name="T5" fmla="*/ 9 h 67"/>
                  <a:gd name="T6" fmla="*/ 4 w 130"/>
                  <a:gd name="T7" fmla="*/ 67 h 67"/>
                  <a:gd name="T8" fmla="*/ 0 w 130"/>
                  <a:gd name="T9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7">
                    <a:moveTo>
                      <a:pt x="0" y="59"/>
                    </a:moveTo>
                    <a:lnTo>
                      <a:pt x="126" y="0"/>
                    </a:lnTo>
                    <a:lnTo>
                      <a:pt x="130" y="9"/>
                    </a:lnTo>
                    <a:lnTo>
                      <a:pt x="4" y="67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" name="Freeform 261">
                <a:extLst>
                  <a:ext uri="{FF2B5EF4-FFF2-40B4-BE49-F238E27FC236}">
                    <a16:creationId xmlns:a16="http://schemas.microsoft.com/office/drawing/2014/main" id="{0164A5F8-263B-4B78-B898-D9FF0666F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122" y="3719035"/>
                <a:ext cx="88901" cy="49839"/>
              </a:xfrm>
              <a:custGeom>
                <a:avLst/>
                <a:gdLst>
                  <a:gd name="T0" fmla="*/ 0 w 66"/>
                  <a:gd name="T1" fmla="*/ 29 h 37"/>
                  <a:gd name="T2" fmla="*/ 62 w 66"/>
                  <a:gd name="T3" fmla="*/ 0 h 37"/>
                  <a:gd name="T4" fmla="*/ 66 w 66"/>
                  <a:gd name="T5" fmla="*/ 8 h 37"/>
                  <a:gd name="T6" fmla="*/ 4 w 66"/>
                  <a:gd name="T7" fmla="*/ 37 h 37"/>
                  <a:gd name="T8" fmla="*/ 0 w 66"/>
                  <a:gd name="T9" fmla="*/ 2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37">
                    <a:moveTo>
                      <a:pt x="0" y="29"/>
                    </a:moveTo>
                    <a:lnTo>
                      <a:pt x="62" y="0"/>
                    </a:lnTo>
                    <a:lnTo>
                      <a:pt x="66" y="8"/>
                    </a:lnTo>
                    <a:lnTo>
                      <a:pt x="4" y="3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" name="Freeform 262">
                <a:extLst>
                  <a:ext uri="{FF2B5EF4-FFF2-40B4-BE49-F238E27FC236}">
                    <a16:creationId xmlns:a16="http://schemas.microsoft.com/office/drawing/2014/main" id="{FE0D3560-80AB-4F84-945C-0043763E7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821" y="3449638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" name="Freeform 263">
                <a:extLst>
                  <a:ext uri="{FF2B5EF4-FFF2-40B4-BE49-F238E27FC236}">
                    <a16:creationId xmlns:a16="http://schemas.microsoft.com/office/drawing/2014/main" id="{C488DBA2-155F-4825-8A1A-4F161018A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250" y="3469842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" name="Freeform 264">
                <a:extLst>
                  <a:ext uri="{FF2B5EF4-FFF2-40B4-BE49-F238E27FC236}">
                    <a16:creationId xmlns:a16="http://schemas.microsoft.com/office/drawing/2014/main" id="{21B9A1BD-5508-48D5-9E32-5A4BA9D5A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0250" y="3469842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" name="Freeform 265">
                <a:extLst>
                  <a:ext uri="{FF2B5EF4-FFF2-40B4-BE49-F238E27FC236}">
                    <a16:creationId xmlns:a16="http://schemas.microsoft.com/office/drawing/2014/main" id="{CE9237BF-7655-4AA2-B040-9C4009795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332" y="3490048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" name="Freeform 266">
                <a:extLst>
                  <a:ext uri="{FF2B5EF4-FFF2-40B4-BE49-F238E27FC236}">
                    <a16:creationId xmlns:a16="http://schemas.microsoft.com/office/drawing/2014/main" id="{FAB91858-8228-4DE1-BB0D-62F44DE61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8332" y="3490048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" name="Freeform 267">
                <a:extLst>
                  <a:ext uri="{FF2B5EF4-FFF2-40B4-BE49-F238E27FC236}">
                    <a16:creationId xmlns:a16="http://schemas.microsoft.com/office/drawing/2014/main" id="{C59EF304-8F8E-4241-A4B7-5EC67B6F2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7760" y="3508905"/>
                <a:ext cx="175108" cy="90248"/>
              </a:xfrm>
              <a:custGeom>
                <a:avLst/>
                <a:gdLst>
                  <a:gd name="T0" fmla="*/ 0 w 130"/>
                  <a:gd name="T1" fmla="*/ 58 h 67"/>
                  <a:gd name="T2" fmla="*/ 126 w 130"/>
                  <a:gd name="T3" fmla="*/ 0 h 67"/>
                  <a:gd name="T4" fmla="*/ 130 w 130"/>
                  <a:gd name="T5" fmla="*/ 9 h 67"/>
                  <a:gd name="T6" fmla="*/ 4 w 130"/>
                  <a:gd name="T7" fmla="*/ 67 h 67"/>
                  <a:gd name="T8" fmla="*/ 0 w 130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7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9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" name="Freeform 268">
                <a:extLst>
                  <a:ext uri="{FF2B5EF4-FFF2-40B4-BE49-F238E27FC236}">
                    <a16:creationId xmlns:a16="http://schemas.microsoft.com/office/drawing/2014/main" id="{694522D3-90E7-473D-9D00-5AD7ED348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190" y="3527763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6" name="Freeform 269">
                <a:extLst>
                  <a:ext uri="{FF2B5EF4-FFF2-40B4-BE49-F238E27FC236}">
                    <a16:creationId xmlns:a16="http://schemas.microsoft.com/office/drawing/2014/main" id="{1A64CF5F-1990-4264-8C90-E3BAA4D3B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7190" y="3527763"/>
                <a:ext cx="173761" cy="90248"/>
              </a:xfrm>
              <a:custGeom>
                <a:avLst/>
                <a:gdLst>
                  <a:gd name="T0" fmla="*/ 0 w 129"/>
                  <a:gd name="T1" fmla="*/ 58 h 67"/>
                  <a:gd name="T2" fmla="*/ 125 w 129"/>
                  <a:gd name="T3" fmla="*/ 0 h 67"/>
                  <a:gd name="T4" fmla="*/ 129 w 129"/>
                  <a:gd name="T5" fmla="*/ 8 h 67"/>
                  <a:gd name="T6" fmla="*/ 4 w 129"/>
                  <a:gd name="T7" fmla="*/ 67 h 67"/>
                  <a:gd name="T8" fmla="*/ 0 w 129"/>
                  <a:gd name="T9" fmla="*/ 5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7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7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7" name="Freeform 270">
                <a:extLst>
                  <a:ext uri="{FF2B5EF4-FFF2-40B4-BE49-F238E27FC236}">
                    <a16:creationId xmlns:a16="http://schemas.microsoft.com/office/drawing/2014/main" id="{DEC763B5-2E8C-4EE8-B2DA-304949170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618" y="3547968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8" name="Freeform 271">
                <a:extLst>
                  <a:ext uri="{FF2B5EF4-FFF2-40B4-BE49-F238E27FC236}">
                    <a16:creationId xmlns:a16="http://schemas.microsoft.com/office/drawing/2014/main" id="{017F8E98-C29E-4EC8-B2FE-FC770F0E2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6618" y="3547968"/>
                <a:ext cx="173761" cy="88901"/>
              </a:xfrm>
              <a:custGeom>
                <a:avLst/>
                <a:gdLst>
                  <a:gd name="T0" fmla="*/ 0 w 129"/>
                  <a:gd name="T1" fmla="*/ 58 h 66"/>
                  <a:gd name="T2" fmla="*/ 125 w 129"/>
                  <a:gd name="T3" fmla="*/ 0 h 66"/>
                  <a:gd name="T4" fmla="*/ 129 w 129"/>
                  <a:gd name="T5" fmla="*/ 8 h 66"/>
                  <a:gd name="T6" fmla="*/ 4 w 129"/>
                  <a:gd name="T7" fmla="*/ 66 h 66"/>
                  <a:gd name="T8" fmla="*/ 0 w 129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66">
                    <a:moveTo>
                      <a:pt x="0" y="58"/>
                    </a:moveTo>
                    <a:lnTo>
                      <a:pt x="125" y="0"/>
                    </a:lnTo>
                    <a:lnTo>
                      <a:pt x="129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9" name="Freeform 272">
                <a:extLst>
                  <a:ext uri="{FF2B5EF4-FFF2-40B4-BE49-F238E27FC236}">
                    <a16:creationId xmlns:a16="http://schemas.microsoft.com/office/drawing/2014/main" id="{41292639-1E70-4A3B-9D3A-DB814DBB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700" y="3568173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0" name="Freeform 273">
                <a:extLst>
                  <a:ext uri="{FF2B5EF4-FFF2-40B4-BE49-F238E27FC236}">
                    <a16:creationId xmlns:a16="http://schemas.microsoft.com/office/drawing/2014/main" id="{B8066A58-6D5D-4F23-9280-7B99CC012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700" y="3568173"/>
                <a:ext cx="175108" cy="88901"/>
              </a:xfrm>
              <a:custGeom>
                <a:avLst/>
                <a:gdLst>
                  <a:gd name="T0" fmla="*/ 0 w 130"/>
                  <a:gd name="T1" fmla="*/ 58 h 66"/>
                  <a:gd name="T2" fmla="*/ 126 w 130"/>
                  <a:gd name="T3" fmla="*/ 0 h 66"/>
                  <a:gd name="T4" fmla="*/ 130 w 130"/>
                  <a:gd name="T5" fmla="*/ 8 h 66"/>
                  <a:gd name="T6" fmla="*/ 4 w 130"/>
                  <a:gd name="T7" fmla="*/ 66 h 66"/>
                  <a:gd name="T8" fmla="*/ 0 w 130"/>
                  <a:gd name="T9" fmla="*/ 5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6">
                    <a:moveTo>
                      <a:pt x="0" y="58"/>
                    </a:moveTo>
                    <a:lnTo>
                      <a:pt x="126" y="0"/>
                    </a:lnTo>
                    <a:lnTo>
                      <a:pt x="130" y="8"/>
                    </a:lnTo>
                    <a:lnTo>
                      <a:pt x="4" y="66"/>
                    </a:lnTo>
                    <a:lnTo>
                      <a:pt x="0" y="5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" name="Freeform 274">
                <a:extLst>
                  <a:ext uri="{FF2B5EF4-FFF2-40B4-BE49-F238E27FC236}">
                    <a16:creationId xmlns:a16="http://schemas.microsoft.com/office/drawing/2014/main" id="{57357E32-F518-4D5E-A47D-AF9A2E2B3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129" y="3609929"/>
                <a:ext cx="123923" cy="67349"/>
              </a:xfrm>
              <a:custGeom>
                <a:avLst/>
                <a:gdLst>
                  <a:gd name="T0" fmla="*/ 0 w 92"/>
                  <a:gd name="T1" fmla="*/ 42 h 50"/>
                  <a:gd name="T2" fmla="*/ 88 w 92"/>
                  <a:gd name="T3" fmla="*/ 0 h 50"/>
                  <a:gd name="T4" fmla="*/ 92 w 92"/>
                  <a:gd name="T5" fmla="*/ 9 h 50"/>
                  <a:gd name="T6" fmla="*/ 4 w 92"/>
                  <a:gd name="T7" fmla="*/ 50 h 50"/>
                  <a:gd name="T8" fmla="*/ 0 w 92"/>
                  <a:gd name="T9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50">
                    <a:moveTo>
                      <a:pt x="0" y="42"/>
                    </a:moveTo>
                    <a:lnTo>
                      <a:pt x="88" y="0"/>
                    </a:lnTo>
                    <a:lnTo>
                      <a:pt x="92" y="9"/>
                    </a:lnTo>
                    <a:lnTo>
                      <a:pt x="4" y="5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pic>
            <p:nvPicPr>
              <p:cNvPr id="72" name="Picture 275">
                <a:extLst>
                  <a:ext uri="{FF2B5EF4-FFF2-40B4-BE49-F238E27FC236}">
                    <a16:creationId xmlns:a16="http://schemas.microsoft.com/office/drawing/2014/main" id="{1914E644-DBC1-4F38-82F1-2295959F6D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9808" y="3371513"/>
                <a:ext cx="359645" cy="64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Freeform 276">
                <a:extLst>
                  <a:ext uri="{FF2B5EF4-FFF2-40B4-BE49-F238E27FC236}">
                    <a16:creationId xmlns:a16="http://schemas.microsoft.com/office/drawing/2014/main" id="{36E4C487-3416-4A6C-85BB-D93F6A272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440" y="3386329"/>
                <a:ext cx="59267" cy="33675"/>
              </a:xfrm>
              <a:custGeom>
                <a:avLst/>
                <a:gdLst>
                  <a:gd name="T0" fmla="*/ 32 w 44"/>
                  <a:gd name="T1" fmla="*/ 0 h 25"/>
                  <a:gd name="T2" fmla="*/ 26 w 44"/>
                  <a:gd name="T3" fmla="*/ 0 h 25"/>
                  <a:gd name="T4" fmla="*/ 26 w 44"/>
                  <a:gd name="T5" fmla="*/ 0 h 25"/>
                  <a:gd name="T6" fmla="*/ 21 w 44"/>
                  <a:gd name="T7" fmla="*/ 1 h 25"/>
                  <a:gd name="T8" fmla="*/ 17 w 44"/>
                  <a:gd name="T9" fmla="*/ 2 h 25"/>
                  <a:gd name="T10" fmla="*/ 11 w 44"/>
                  <a:gd name="T11" fmla="*/ 2 h 25"/>
                  <a:gd name="T12" fmla="*/ 11 w 44"/>
                  <a:gd name="T13" fmla="*/ 2 h 25"/>
                  <a:gd name="T14" fmla="*/ 5 w 44"/>
                  <a:gd name="T15" fmla="*/ 4 h 25"/>
                  <a:gd name="T16" fmla="*/ 0 w 44"/>
                  <a:gd name="T17" fmla="*/ 6 h 25"/>
                  <a:gd name="T18" fmla="*/ 8 w 44"/>
                  <a:gd name="T19" fmla="*/ 23 h 25"/>
                  <a:gd name="T20" fmla="*/ 8 w 44"/>
                  <a:gd name="T21" fmla="*/ 23 h 25"/>
                  <a:gd name="T22" fmla="*/ 11 w 44"/>
                  <a:gd name="T23" fmla="*/ 24 h 25"/>
                  <a:gd name="T24" fmla="*/ 11 w 44"/>
                  <a:gd name="T25" fmla="*/ 24 h 25"/>
                  <a:gd name="T26" fmla="*/ 11 w 44"/>
                  <a:gd name="T27" fmla="*/ 24 h 25"/>
                  <a:gd name="T28" fmla="*/ 19 w 44"/>
                  <a:gd name="T29" fmla="*/ 23 h 25"/>
                  <a:gd name="T30" fmla="*/ 19 w 44"/>
                  <a:gd name="T31" fmla="*/ 23 h 25"/>
                  <a:gd name="T32" fmla="*/ 21 w 44"/>
                  <a:gd name="T33" fmla="*/ 25 h 25"/>
                  <a:gd name="T34" fmla="*/ 26 w 44"/>
                  <a:gd name="T35" fmla="*/ 25 h 25"/>
                  <a:gd name="T36" fmla="*/ 26 w 44"/>
                  <a:gd name="T37" fmla="*/ 25 h 25"/>
                  <a:gd name="T38" fmla="*/ 26 w 44"/>
                  <a:gd name="T39" fmla="*/ 25 h 25"/>
                  <a:gd name="T40" fmla="*/ 44 w 44"/>
                  <a:gd name="T41" fmla="*/ 25 h 25"/>
                  <a:gd name="T42" fmla="*/ 32 w 44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32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44" y="2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" name="Freeform 277">
                <a:extLst>
                  <a:ext uri="{FF2B5EF4-FFF2-40B4-BE49-F238E27FC236}">
                    <a16:creationId xmlns:a16="http://schemas.microsoft.com/office/drawing/2014/main" id="{F3F7F80D-5494-4A81-BF74-72E3540DB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440" y="3386329"/>
                <a:ext cx="59267" cy="33675"/>
              </a:xfrm>
              <a:custGeom>
                <a:avLst/>
                <a:gdLst>
                  <a:gd name="T0" fmla="*/ 32 w 44"/>
                  <a:gd name="T1" fmla="*/ 0 h 25"/>
                  <a:gd name="T2" fmla="*/ 26 w 44"/>
                  <a:gd name="T3" fmla="*/ 0 h 25"/>
                  <a:gd name="T4" fmla="*/ 26 w 44"/>
                  <a:gd name="T5" fmla="*/ 0 h 25"/>
                  <a:gd name="T6" fmla="*/ 21 w 44"/>
                  <a:gd name="T7" fmla="*/ 1 h 25"/>
                  <a:gd name="T8" fmla="*/ 17 w 44"/>
                  <a:gd name="T9" fmla="*/ 2 h 25"/>
                  <a:gd name="T10" fmla="*/ 11 w 44"/>
                  <a:gd name="T11" fmla="*/ 2 h 25"/>
                  <a:gd name="T12" fmla="*/ 11 w 44"/>
                  <a:gd name="T13" fmla="*/ 2 h 25"/>
                  <a:gd name="T14" fmla="*/ 5 w 44"/>
                  <a:gd name="T15" fmla="*/ 4 h 25"/>
                  <a:gd name="T16" fmla="*/ 0 w 44"/>
                  <a:gd name="T17" fmla="*/ 6 h 25"/>
                  <a:gd name="T18" fmla="*/ 8 w 44"/>
                  <a:gd name="T19" fmla="*/ 23 h 25"/>
                  <a:gd name="T20" fmla="*/ 8 w 44"/>
                  <a:gd name="T21" fmla="*/ 23 h 25"/>
                  <a:gd name="T22" fmla="*/ 11 w 44"/>
                  <a:gd name="T23" fmla="*/ 24 h 25"/>
                  <a:gd name="T24" fmla="*/ 11 w 44"/>
                  <a:gd name="T25" fmla="*/ 24 h 25"/>
                  <a:gd name="T26" fmla="*/ 11 w 44"/>
                  <a:gd name="T27" fmla="*/ 24 h 25"/>
                  <a:gd name="T28" fmla="*/ 19 w 44"/>
                  <a:gd name="T29" fmla="*/ 23 h 25"/>
                  <a:gd name="T30" fmla="*/ 19 w 44"/>
                  <a:gd name="T31" fmla="*/ 23 h 25"/>
                  <a:gd name="T32" fmla="*/ 21 w 44"/>
                  <a:gd name="T33" fmla="*/ 25 h 25"/>
                  <a:gd name="T34" fmla="*/ 26 w 44"/>
                  <a:gd name="T35" fmla="*/ 25 h 25"/>
                  <a:gd name="T36" fmla="*/ 26 w 44"/>
                  <a:gd name="T37" fmla="*/ 25 h 25"/>
                  <a:gd name="T38" fmla="*/ 26 w 44"/>
                  <a:gd name="T39" fmla="*/ 25 h 25"/>
                  <a:gd name="T40" fmla="*/ 44 w 44"/>
                  <a:gd name="T41" fmla="*/ 25 h 25"/>
                  <a:gd name="T42" fmla="*/ 32 w 44"/>
                  <a:gd name="T4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" h="25">
                    <a:moveTo>
                      <a:pt x="32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7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1" y="24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21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44" y="25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" name="Freeform 278">
                <a:extLst>
                  <a:ext uri="{FF2B5EF4-FFF2-40B4-BE49-F238E27FC236}">
                    <a16:creationId xmlns:a16="http://schemas.microsoft.com/office/drawing/2014/main" id="{BF3C8B36-8D75-45F6-B733-5004C489F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623" y="3394411"/>
                <a:ext cx="25593" cy="22899"/>
              </a:xfrm>
              <a:custGeom>
                <a:avLst/>
                <a:gdLst>
                  <a:gd name="T0" fmla="*/ 11 w 19"/>
                  <a:gd name="T1" fmla="*/ 0 h 17"/>
                  <a:gd name="T2" fmla="*/ 11 w 19"/>
                  <a:gd name="T3" fmla="*/ 0 h 17"/>
                  <a:gd name="T4" fmla="*/ 8 w 19"/>
                  <a:gd name="T5" fmla="*/ 2 h 17"/>
                  <a:gd name="T6" fmla="*/ 8 w 19"/>
                  <a:gd name="T7" fmla="*/ 4 h 17"/>
                  <a:gd name="T8" fmla="*/ 1 w 19"/>
                  <a:gd name="T9" fmla="*/ 4 h 17"/>
                  <a:gd name="T10" fmla="*/ 1 w 19"/>
                  <a:gd name="T11" fmla="*/ 4 h 17"/>
                  <a:gd name="T12" fmla="*/ 0 w 19"/>
                  <a:gd name="T13" fmla="*/ 6 h 17"/>
                  <a:gd name="T14" fmla="*/ 0 w 19"/>
                  <a:gd name="T15" fmla="*/ 7 h 17"/>
                  <a:gd name="T16" fmla="*/ 0 w 19"/>
                  <a:gd name="T17" fmla="*/ 7 h 17"/>
                  <a:gd name="T18" fmla="*/ 0 w 19"/>
                  <a:gd name="T19" fmla="*/ 8 h 17"/>
                  <a:gd name="T20" fmla="*/ 1 w 19"/>
                  <a:gd name="T21" fmla="*/ 10 h 17"/>
                  <a:gd name="T22" fmla="*/ 1 w 19"/>
                  <a:gd name="T23" fmla="*/ 10 h 17"/>
                  <a:gd name="T24" fmla="*/ 1 w 19"/>
                  <a:gd name="T25" fmla="*/ 10 h 17"/>
                  <a:gd name="T26" fmla="*/ 8 w 19"/>
                  <a:gd name="T27" fmla="*/ 10 h 17"/>
                  <a:gd name="T28" fmla="*/ 8 w 19"/>
                  <a:gd name="T29" fmla="*/ 10 h 17"/>
                  <a:gd name="T30" fmla="*/ 10 w 19"/>
                  <a:gd name="T31" fmla="*/ 13 h 17"/>
                  <a:gd name="T32" fmla="*/ 12 w 19"/>
                  <a:gd name="T33" fmla="*/ 14 h 17"/>
                  <a:gd name="T34" fmla="*/ 15 w 19"/>
                  <a:gd name="T35" fmla="*/ 17 h 17"/>
                  <a:gd name="T36" fmla="*/ 19 w 19"/>
                  <a:gd name="T37" fmla="*/ 17 h 17"/>
                  <a:gd name="T38" fmla="*/ 11 w 19"/>
                  <a:gd name="T3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lnTo>
                      <a:pt x="11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19" y="1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" name="Freeform 279">
                <a:extLst>
                  <a:ext uri="{FF2B5EF4-FFF2-40B4-BE49-F238E27FC236}">
                    <a16:creationId xmlns:a16="http://schemas.microsoft.com/office/drawing/2014/main" id="{B94FD5B8-76D4-40E3-B45C-29C54DA8F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623" y="3394411"/>
                <a:ext cx="25593" cy="22899"/>
              </a:xfrm>
              <a:custGeom>
                <a:avLst/>
                <a:gdLst>
                  <a:gd name="T0" fmla="*/ 11 w 19"/>
                  <a:gd name="T1" fmla="*/ 0 h 17"/>
                  <a:gd name="T2" fmla="*/ 11 w 19"/>
                  <a:gd name="T3" fmla="*/ 0 h 17"/>
                  <a:gd name="T4" fmla="*/ 8 w 19"/>
                  <a:gd name="T5" fmla="*/ 2 h 17"/>
                  <a:gd name="T6" fmla="*/ 8 w 19"/>
                  <a:gd name="T7" fmla="*/ 4 h 17"/>
                  <a:gd name="T8" fmla="*/ 1 w 19"/>
                  <a:gd name="T9" fmla="*/ 4 h 17"/>
                  <a:gd name="T10" fmla="*/ 1 w 19"/>
                  <a:gd name="T11" fmla="*/ 4 h 17"/>
                  <a:gd name="T12" fmla="*/ 0 w 19"/>
                  <a:gd name="T13" fmla="*/ 6 h 17"/>
                  <a:gd name="T14" fmla="*/ 0 w 19"/>
                  <a:gd name="T15" fmla="*/ 7 h 17"/>
                  <a:gd name="T16" fmla="*/ 0 w 19"/>
                  <a:gd name="T17" fmla="*/ 7 h 17"/>
                  <a:gd name="T18" fmla="*/ 0 w 19"/>
                  <a:gd name="T19" fmla="*/ 8 h 17"/>
                  <a:gd name="T20" fmla="*/ 1 w 19"/>
                  <a:gd name="T21" fmla="*/ 10 h 17"/>
                  <a:gd name="T22" fmla="*/ 1 w 19"/>
                  <a:gd name="T23" fmla="*/ 10 h 17"/>
                  <a:gd name="T24" fmla="*/ 1 w 19"/>
                  <a:gd name="T25" fmla="*/ 10 h 17"/>
                  <a:gd name="T26" fmla="*/ 8 w 19"/>
                  <a:gd name="T27" fmla="*/ 10 h 17"/>
                  <a:gd name="T28" fmla="*/ 8 w 19"/>
                  <a:gd name="T29" fmla="*/ 10 h 17"/>
                  <a:gd name="T30" fmla="*/ 10 w 19"/>
                  <a:gd name="T31" fmla="*/ 13 h 17"/>
                  <a:gd name="T32" fmla="*/ 12 w 19"/>
                  <a:gd name="T33" fmla="*/ 14 h 17"/>
                  <a:gd name="T34" fmla="*/ 15 w 19"/>
                  <a:gd name="T35" fmla="*/ 17 h 17"/>
                  <a:gd name="T36" fmla="*/ 19 w 19"/>
                  <a:gd name="T37" fmla="*/ 17 h 17"/>
                  <a:gd name="T38" fmla="*/ 11 w 19"/>
                  <a:gd name="T3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17">
                    <a:moveTo>
                      <a:pt x="11" y="0"/>
                    </a:moveTo>
                    <a:lnTo>
                      <a:pt x="11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13"/>
                    </a:lnTo>
                    <a:lnTo>
                      <a:pt x="12" y="14"/>
                    </a:lnTo>
                    <a:lnTo>
                      <a:pt x="15" y="17"/>
                    </a:lnTo>
                    <a:lnTo>
                      <a:pt x="19" y="17"/>
                    </a:lnTo>
                    <a:lnTo>
                      <a:pt x="1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" name="Freeform 280">
                <a:extLst>
                  <a:ext uri="{FF2B5EF4-FFF2-40B4-BE49-F238E27FC236}">
                    <a16:creationId xmlns:a16="http://schemas.microsoft.com/office/drawing/2014/main" id="{AE089CAA-CD1B-4223-8EA4-0585BEF0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545" y="3516987"/>
                <a:ext cx="274785" cy="67349"/>
              </a:xfrm>
              <a:custGeom>
                <a:avLst/>
                <a:gdLst>
                  <a:gd name="T0" fmla="*/ 202 w 204"/>
                  <a:gd name="T1" fmla="*/ 0 h 50"/>
                  <a:gd name="T2" fmla="*/ 0 w 204"/>
                  <a:gd name="T3" fmla="*/ 4 h 50"/>
                  <a:gd name="T4" fmla="*/ 20 w 204"/>
                  <a:gd name="T5" fmla="*/ 50 h 50"/>
                  <a:gd name="T6" fmla="*/ 38 w 204"/>
                  <a:gd name="T7" fmla="*/ 50 h 50"/>
                  <a:gd name="T8" fmla="*/ 38 w 204"/>
                  <a:gd name="T9" fmla="*/ 50 h 50"/>
                  <a:gd name="T10" fmla="*/ 51 w 204"/>
                  <a:gd name="T11" fmla="*/ 50 h 50"/>
                  <a:gd name="T12" fmla="*/ 53 w 204"/>
                  <a:gd name="T13" fmla="*/ 50 h 50"/>
                  <a:gd name="T14" fmla="*/ 63 w 204"/>
                  <a:gd name="T15" fmla="*/ 48 h 50"/>
                  <a:gd name="T16" fmla="*/ 105 w 204"/>
                  <a:gd name="T17" fmla="*/ 48 h 50"/>
                  <a:gd name="T18" fmla="*/ 109 w 204"/>
                  <a:gd name="T19" fmla="*/ 48 h 50"/>
                  <a:gd name="T20" fmla="*/ 143 w 204"/>
                  <a:gd name="T21" fmla="*/ 47 h 50"/>
                  <a:gd name="T22" fmla="*/ 144 w 204"/>
                  <a:gd name="T23" fmla="*/ 47 h 50"/>
                  <a:gd name="T24" fmla="*/ 179 w 204"/>
                  <a:gd name="T25" fmla="*/ 47 h 50"/>
                  <a:gd name="T26" fmla="*/ 179 w 204"/>
                  <a:gd name="T27" fmla="*/ 47 h 50"/>
                  <a:gd name="T28" fmla="*/ 204 w 204"/>
                  <a:gd name="T29" fmla="*/ 46 h 50"/>
                  <a:gd name="T30" fmla="*/ 202 w 204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" h="50">
                    <a:moveTo>
                      <a:pt x="202" y="0"/>
                    </a:moveTo>
                    <a:lnTo>
                      <a:pt x="0" y="4"/>
                    </a:lnTo>
                    <a:lnTo>
                      <a:pt x="20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63" y="48"/>
                    </a:lnTo>
                    <a:lnTo>
                      <a:pt x="105" y="48"/>
                    </a:lnTo>
                    <a:lnTo>
                      <a:pt x="109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204" y="46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" name="Freeform 281">
                <a:extLst>
                  <a:ext uri="{FF2B5EF4-FFF2-40B4-BE49-F238E27FC236}">
                    <a16:creationId xmlns:a16="http://schemas.microsoft.com/office/drawing/2014/main" id="{B8D89660-76B8-47D0-8025-AC6B42F89D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545" y="3516987"/>
                <a:ext cx="274785" cy="67349"/>
              </a:xfrm>
              <a:custGeom>
                <a:avLst/>
                <a:gdLst>
                  <a:gd name="T0" fmla="*/ 202 w 204"/>
                  <a:gd name="T1" fmla="*/ 0 h 50"/>
                  <a:gd name="T2" fmla="*/ 0 w 204"/>
                  <a:gd name="T3" fmla="*/ 4 h 50"/>
                  <a:gd name="T4" fmla="*/ 20 w 204"/>
                  <a:gd name="T5" fmla="*/ 50 h 50"/>
                  <a:gd name="T6" fmla="*/ 38 w 204"/>
                  <a:gd name="T7" fmla="*/ 50 h 50"/>
                  <a:gd name="T8" fmla="*/ 38 w 204"/>
                  <a:gd name="T9" fmla="*/ 50 h 50"/>
                  <a:gd name="T10" fmla="*/ 51 w 204"/>
                  <a:gd name="T11" fmla="*/ 50 h 50"/>
                  <a:gd name="T12" fmla="*/ 53 w 204"/>
                  <a:gd name="T13" fmla="*/ 50 h 50"/>
                  <a:gd name="T14" fmla="*/ 63 w 204"/>
                  <a:gd name="T15" fmla="*/ 48 h 50"/>
                  <a:gd name="T16" fmla="*/ 105 w 204"/>
                  <a:gd name="T17" fmla="*/ 48 h 50"/>
                  <a:gd name="T18" fmla="*/ 109 w 204"/>
                  <a:gd name="T19" fmla="*/ 48 h 50"/>
                  <a:gd name="T20" fmla="*/ 143 w 204"/>
                  <a:gd name="T21" fmla="*/ 47 h 50"/>
                  <a:gd name="T22" fmla="*/ 144 w 204"/>
                  <a:gd name="T23" fmla="*/ 47 h 50"/>
                  <a:gd name="T24" fmla="*/ 179 w 204"/>
                  <a:gd name="T25" fmla="*/ 47 h 50"/>
                  <a:gd name="T26" fmla="*/ 179 w 204"/>
                  <a:gd name="T27" fmla="*/ 47 h 50"/>
                  <a:gd name="T28" fmla="*/ 204 w 204"/>
                  <a:gd name="T29" fmla="*/ 46 h 50"/>
                  <a:gd name="T30" fmla="*/ 202 w 204"/>
                  <a:gd name="T3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" h="50">
                    <a:moveTo>
                      <a:pt x="202" y="0"/>
                    </a:moveTo>
                    <a:lnTo>
                      <a:pt x="0" y="4"/>
                    </a:lnTo>
                    <a:lnTo>
                      <a:pt x="20" y="50"/>
                    </a:lnTo>
                    <a:lnTo>
                      <a:pt x="38" y="50"/>
                    </a:lnTo>
                    <a:lnTo>
                      <a:pt x="38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63" y="48"/>
                    </a:lnTo>
                    <a:lnTo>
                      <a:pt x="105" y="48"/>
                    </a:lnTo>
                    <a:lnTo>
                      <a:pt x="109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79" y="47"/>
                    </a:lnTo>
                    <a:lnTo>
                      <a:pt x="179" y="47"/>
                    </a:lnTo>
                    <a:lnTo>
                      <a:pt x="204" y="46"/>
                    </a:lnTo>
                    <a:lnTo>
                      <a:pt x="2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" name="Freeform 282">
                <a:extLst>
                  <a:ext uri="{FF2B5EF4-FFF2-40B4-BE49-F238E27FC236}">
                    <a16:creationId xmlns:a16="http://schemas.microsoft.com/office/drawing/2014/main" id="{A17C9249-7529-4400-9CC1-3825B9EB3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707" y="3522375"/>
                <a:ext cx="76779" cy="63309"/>
              </a:xfrm>
              <a:custGeom>
                <a:avLst/>
                <a:gdLst>
                  <a:gd name="T0" fmla="*/ 37 w 57"/>
                  <a:gd name="T1" fmla="*/ 0 h 47"/>
                  <a:gd name="T2" fmla="*/ 0 w 57"/>
                  <a:gd name="T3" fmla="*/ 1 h 47"/>
                  <a:gd name="T4" fmla="*/ 22 w 57"/>
                  <a:gd name="T5" fmla="*/ 47 h 47"/>
                  <a:gd name="T6" fmla="*/ 40 w 57"/>
                  <a:gd name="T7" fmla="*/ 46 h 47"/>
                  <a:gd name="T8" fmla="*/ 40 w 57"/>
                  <a:gd name="T9" fmla="*/ 46 h 47"/>
                  <a:gd name="T10" fmla="*/ 57 w 57"/>
                  <a:gd name="T11" fmla="*/ 46 h 47"/>
                  <a:gd name="T12" fmla="*/ 37 w 5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37" y="0"/>
                    </a:moveTo>
                    <a:lnTo>
                      <a:pt x="0" y="1"/>
                    </a:lnTo>
                    <a:lnTo>
                      <a:pt x="22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57" y="4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" name="Freeform 283">
                <a:extLst>
                  <a:ext uri="{FF2B5EF4-FFF2-40B4-BE49-F238E27FC236}">
                    <a16:creationId xmlns:a16="http://schemas.microsoft.com/office/drawing/2014/main" id="{037BC9BE-3A56-48FC-8484-69B36B146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2707" y="3522375"/>
                <a:ext cx="76779" cy="63309"/>
              </a:xfrm>
              <a:custGeom>
                <a:avLst/>
                <a:gdLst>
                  <a:gd name="T0" fmla="*/ 37 w 57"/>
                  <a:gd name="T1" fmla="*/ 0 h 47"/>
                  <a:gd name="T2" fmla="*/ 0 w 57"/>
                  <a:gd name="T3" fmla="*/ 1 h 47"/>
                  <a:gd name="T4" fmla="*/ 22 w 57"/>
                  <a:gd name="T5" fmla="*/ 47 h 47"/>
                  <a:gd name="T6" fmla="*/ 40 w 57"/>
                  <a:gd name="T7" fmla="*/ 46 h 47"/>
                  <a:gd name="T8" fmla="*/ 40 w 57"/>
                  <a:gd name="T9" fmla="*/ 46 h 47"/>
                  <a:gd name="T10" fmla="*/ 57 w 57"/>
                  <a:gd name="T11" fmla="*/ 46 h 47"/>
                  <a:gd name="T12" fmla="*/ 37 w 57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37" y="0"/>
                    </a:moveTo>
                    <a:lnTo>
                      <a:pt x="0" y="1"/>
                    </a:lnTo>
                    <a:lnTo>
                      <a:pt x="22" y="47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57" y="46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" name="Freeform 284">
                <a:extLst>
                  <a:ext uri="{FF2B5EF4-FFF2-40B4-BE49-F238E27FC236}">
                    <a16:creationId xmlns:a16="http://schemas.microsoft.com/office/drawing/2014/main" id="{10D7A7FE-E513-4898-BF09-80AB356EB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440" y="3523722"/>
                <a:ext cx="88901" cy="63309"/>
              </a:xfrm>
              <a:custGeom>
                <a:avLst/>
                <a:gdLst>
                  <a:gd name="T0" fmla="*/ 44 w 66"/>
                  <a:gd name="T1" fmla="*/ 0 h 47"/>
                  <a:gd name="T2" fmla="*/ 0 w 66"/>
                  <a:gd name="T3" fmla="*/ 2 h 47"/>
                  <a:gd name="T4" fmla="*/ 1 w 66"/>
                  <a:gd name="T5" fmla="*/ 7 h 47"/>
                  <a:gd name="T6" fmla="*/ 9 w 66"/>
                  <a:gd name="T7" fmla="*/ 3 h 47"/>
                  <a:gd name="T8" fmla="*/ 13 w 66"/>
                  <a:gd name="T9" fmla="*/ 11 h 47"/>
                  <a:gd name="T10" fmla="*/ 1 w 66"/>
                  <a:gd name="T11" fmla="*/ 18 h 47"/>
                  <a:gd name="T12" fmla="*/ 1 w 66"/>
                  <a:gd name="T13" fmla="*/ 25 h 47"/>
                  <a:gd name="T14" fmla="*/ 16 w 66"/>
                  <a:gd name="T15" fmla="*/ 18 h 47"/>
                  <a:gd name="T16" fmla="*/ 20 w 66"/>
                  <a:gd name="T17" fmla="*/ 26 h 47"/>
                  <a:gd name="T18" fmla="*/ 1 w 66"/>
                  <a:gd name="T19" fmla="*/ 35 h 47"/>
                  <a:gd name="T20" fmla="*/ 1 w 66"/>
                  <a:gd name="T21" fmla="*/ 42 h 47"/>
                  <a:gd name="T22" fmla="*/ 23 w 66"/>
                  <a:gd name="T23" fmla="*/ 33 h 47"/>
                  <a:gd name="T24" fmla="*/ 27 w 66"/>
                  <a:gd name="T25" fmla="*/ 41 h 47"/>
                  <a:gd name="T26" fmla="*/ 13 w 66"/>
                  <a:gd name="T27" fmla="*/ 47 h 47"/>
                  <a:gd name="T28" fmla="*/ 16 w 66"/>
                  <a:gd name="T29" fmla="*/ 46 h 47"/>
                  <a:gd name="T30" fmla="*/ 26 w 66"/>
                  <a:gd name="T31" fmla="*/ 46 h 47"/>
                  <a:gd name="T32" fmla="*/ 31 w 66"/>
                  <a:gd name="T33" fmla="*/ 46 h 47"/>
                  <a:gd name="T34" fmla="*/ 46 w 66"/>
                  <a:gd name="T35" fmla="*/ 46 h 47"/>
                  <a:gd name="T36" fmla="*/ 48 w 66"/>
                  <a:gd name="T37" fmla="*/ 46 h 47"/>
                  <a:gd name="T38" fmla="*/ 66 w 66"/>
                  <a:gd name="T39" fmla="*/ 46 h 47"/>
                  <a:gd name="T40" fmla="*/ 44 w 66"/>
                  <a:gd name="T4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47">
                    <a:moveTo>
                      <a:pt x="44" y="0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9" y="3"/>
                    </a:lnTo>
                    <a:lnTo>
                      <a:pt x="13" y="11"/>
                    </a:lnTo>
                    <a:lnTo>
                      <a:pt x="1" y="18"/>
                    </a:lnTo>
                    <a:lnTo>
                      <a:pt x="1" y="25"/>
                    </a:lnTo>
                    <a:lnTo>
                      <a:pt x="16" y="18"/>
                    </a:lnTo>
                    <a:lnTo>
                      <a:pt x="20" y="26"/>
                    </a:lnTo>
                    <a:lnTo>
                      <a:pt x="1" y="35"/>
                    </a:lnTo>
                    <a:lnTo>
                      <a:pt x="1" y="42"/>
                    </a:lnTo>
                    <a:lnTo>
                      <a:pt x="23" y="33"/>
                    </a:lnTo>
                    <a:lnTo>
                      <a:pt x="27" y="41"/>
                    </a:lnTo>
                    <a:lnTo>
                      <a:pt x="13" y="47"/>
                    </a:lnTo>
                    <a:lnTo>
                      <a:pt x="16" y="46"/>
                    </a:lnTo>
                    <a:lnTo>
                      <a:pt x="26" y="46"/>
                    </a:lnTo>
                    <a:lnTo>
                      <a:pt x="31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66" y="46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" name="Freeform 285">
                <a:extLst>
                  <a:ext uri="{FF2B5EF4-FFF2-40B4-BE49-F238E27FC236}">
                    <a16:creationId xmlns:a16="http://schemas.microsoft.com/office/drawing/2014/main" id="{0ADA8EE9-415A-43D0-841B-53E759A2C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3440" y="3523722"/>
                <a:ext cx="88901" cy="63309"/>
              </a:xfrm>
              <a:custGeom>
                <a:avLst/>
                <a:gdLst>
                  <a:gd name="T0" fmla="*/ 44 w 66"/>
                  <a:gd name="T1" fmla="*/ 0 h 47"/>
                  <a:gd name="T2" fmla="*/ 0 w 66"/>
                  <a:gd name="T3" fmla="*/ 2 h 47"/>
                  <a:gd name="T4" fmla="*/ 1 w 66"/>
                  <a:gd name="T5" fmla="*/ 7 h 47"/>
                  <a:gd name="T6" fmla="*/ 9 w 66"/>
                  <a:gd name="T7" fmla="*/ 3 h 47"/>
                  <a:gd name="T8" fmla="*/ 13 w 66"/>
                  <a:gd name="T9" fmla="*/ 11 h 47"/>
                  <a:gd name="T10" fmla="*/ 1 w 66"/>
                  <a:gd name="T11" fmla="*/ 18 h 47"/>
                  <a:gd name="T12" fmla="*/ 1 w 66"/>
                  <a:gd name="T13" fmla="*/ 25 h 47"/>
                  <a:gd name="T14" fmla="*/ 16 w 66"/>
                  <a:gd name="T15" fmla="*/ 18 h 47"/>
                  <a:gd name="T16" fmla="*/ 20 w 66"/>
                  <a:gd name="T17" fmla="*/ 26 h 47"/>
                  <a:gd name="T18" fmla="*/ 1 w 66"/>
                  <a:gd name="T19" fmla="*/ 35 h 47"/>
                  <a:gd name="T20" fmla="*/ 1 w 66"/>
                  <a:gd name="T21" fmla="*/ 42 h 47"/>
                  <a:gd name="T22" fmla="*/ 23 w 66"/>
                  <a:gd name="T23" fmla="*/ 33 h 47"/>
                  <a:gd name="T24" fmla="*/ 27 w 66"/>
                  <a:gd name="T25" fmla="*/ 41 h 47"/>
                  <a:gd name="T26" fmla="*/ 13 w 66"/>
                  <a:gd name="T27" fmla="*/ 47 h 47"/>
                  <a:gd name="T28" fmla="*/ 16 w 66"/>
                  <a:gd name="T29" fmla="*/ 46 h 47"/>
                  <a:gd name="T30" fmla="*/ 26 w 66"/>
                  <a:gd name="T31" fmla="*/ 46 h 47"/>
                  <a:gd name="T32" fmla="*/ 31 w 66"/>
                  <a:gd name="T33" fmla="*/ 46 h 47"/>
                  <a:gd name="T34" fmla="*/ 46 w 66"/>
                  <a:gd name="T35" fmla="*/ 46 h 47"/>
                  <a:gd name="T36" fmla="*/ 48 w 66"/>
                  <a:gd name="T37" fmla="*/ 46 h 47"/>
                  <a:gd name="T38" fmla="*/ 66 w 66"/>
                  <a:gd name="T39" fmla="*/ 46 h 47"/>
                  <a:gd name="T40" fmla="*/ 44 w 66"/>
                  <a:gd name="T4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6" h="47">
                    <a:moveTo>
                      <a:pt x="44" y="0"/>
                    </a:moveTo>
                    <a:lnTo>
                      <a:pt x="0" y="2"/>
                    </a:lnTo>
                    <a:lnTo>
                      <a:pt x="1" y="7"/>
                    </a:lnTo>
                    <a:lnTo>
                      <a:pt x="9" y="3"/>
                    </a:lnTo>
                    <a:lnTo>
                      <a:pt x="13" y="11"/>
                    </a:lnTo>
                    <a:lnTo>
                      <a:pt x="1" y="18"/>
                    </a:lnTo>
                    <a:lnTo>
                      <a:pt x="1" y="25"/>
                    </a:lnTo>
                    <a:lnTo>
                      <a:pt x="16" y="18"/>
                    </a:lnTo>
                    <a:lnTo>
                      <a:pt x="20" y="26"/>
                    </a:lnTo>
                    <a:lnTo>
                      <a:pt x="1" y="35"/>
                    </a:lnTo>
                    <a:lnTo>
                      <a:pt x="1" y="42"/>
                    </a:lnTo>
                    <a:lnTo>
                      <a:pt x="23" y="33"/>
                    </a:lnTo>
                    <a:lnTo>
                      <a:pt x="27" y="41"/>
                    </a:lnTo>
                    <a:lnTo>
                      <a:pt x="13" y="47"/>
                    </a:lnTo>
                    <a:lnTo>
                      <a:pt x="16" y="46"/>
                    </a:lnTo>
                    <a:lnTo>
                      <a:pt x="26" y="46"/>
                    </a:lnTo>
                    <a:lnTo>
                      <a:pt x="31" y="46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66" y="46"/>
                    </a:lnTo>
                    <a:lnTo>
                      <a:pt x="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" name="Freeform 286">
                <a:extLst>
                  <a:ext uri="{FF2B5EF4-FFF2-40B4-BE49-F238E27FC236}">
                    <a16:creationId xmlns:a16="http://schemas.microsoft.com/office/drawing/2014/main" id="{0627ED74-C7A2-4BF6-A456-5A9E49993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27763"/>
                <a:ext cx="16164" cy="20205"/>
              </a:xfrm>
              <a:custGeom>
                <a:avLst/>
                <a:gdLst>
                  <a:gd name="T0" fmla="*/ 8 w 12"/>
                  <a:gd name="T1" fmla="*/ 0 h 15"/>
                  <a:gd name="T2" fmla="*/ 0 w 12"/>
                  <a:gd name="T3" fmla="*/ 4 h 15"/>
                  <a:gd name="T4" fmla="*/ 0 w 12"/>
                  <a:gd name="T5" fmla="*/ 15 h 15"/>
                  <a:gd name="T6" fmla="*/ 12 w 12"/>
                  <a:gd name="T7" fmla="*/ 8 h 15"/>
                  <a:gd name="T8" fmla="*/ 8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" name="Freeform 287">
                <a:extLst>
                  <a:ext uri="{FF2B5EF4-FFF2-40B4-BE49-F238E27FC236}">
                    <a16:creationId xmlns:a16="http://schemas.microsoft.com/office/drawing/2014/main" id="{E7949743-52AF-4013-9A7A-8FF1085E1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27763"/>
                <a:ext cx="16164" cy="20205"/>
              </a:xfrm>
              <a:custGeom>
                <a:avLst/>
                <a:gdLst>
                  <a:gd name="T0" fmla="*/ 8 w 12"/>
                  <a:gd name="T1" fmla="*/ 0 h 15"/>
                  <a:gd name="T2" fmla="*/ 0 w 12"/>
                  <a:gd name="T3" fmla="*/ 4 h 15"/>
                  <a:gd name="T4" fmla="*/ 0 w 12"/>
                  <a:gd name="T5" fmla="*/ 15 h 15"/>
                  <a:gd name="T6" fmla="*/ 12 w 12"/>
                  <a:gd name="T7" fmla="*/ 8 h 15"/>
                  <a:gd name="T8" fmla="*/ 8 w 1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0" y="4"/>
                    </a:lnTo>
                    <a:lnTo>
                      <a:pt x="0" y="15"/>
                    </a:lnTo>
                    <a:lnTo>
                      <a:pt x="12" y="8"/>
                    </a:lnTo>
                    <a:lnTo>
                      <a:pt x="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" name="Freeform 288">
                <a:extLst>
                  <a:ext uri="{FF2B5EF4-FFF2-40B4-BE49-F238E27FC236}">
                    <a16:creationId xmlns:a16="http://schemas.microsoft.com/office/drawing/2014/main" id="{9C7C3B0F-D703-4E0E-942D-AF29F61A6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47968"/>
                <a:ext cx="25593" cy="22899"/>
              </a:xfrm>
              <a:custGeom>
                <a:avLst/>
                <a:gdLst>
                  <a:gd name="T0" fmla="*/ 15 w 19"/>
                  <a:gd name="T1" fmla="*/ 0 h 17"/>
                  <a:gd name="T2" fmla="*/ 0 w 19"/>
                  <a:gd name="T3" fmla="*/ 7 h 17"/>
                  <a:gd name="T4" fmla="*/ 0 w 19"/>
                  <a:gd name="T5" fmla="*/ 17 h 17"/>
                  <a:gd name="T6" fmla="*/ 19 w 19"/>
                  <a:gd name="T7" fmla="*/ 8 h 17"/>
                  <a:gd name="T8" fmla="*/ 15 w 1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5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19" y="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" name="Freeform 289">
                <a:extLst>
                  <a:ext uri="{FF2B5EF4-FFF2-40B4-BE49-F238E27FC236}">
                    <a16:creationId xmlns:a16="http://schemas.microsoft.com/office/drawing/2014/main" id="{74520A69-8028-41BB-BC65-E3C8CCE20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47968"/>
                <a:ext cx="25593" cy="22899"/>
              </a:xfrm>
              <a:custGeom>
                <a:avLst/>
                <a:gdLst>
                  <a:gd name="T0" fmla="*/ 15 w 19"/>
                  <a:gd name="T1" fmla="*/ 0 h 17"/>
                  <a:gd name="T2" fmla="*/ 0 w 19"/>
                  <a:gd name="T3" fmla="*/ 7 h 17"/>
                  <a:gd name="T4" fmla="*/ 0 w 19"/>
                  <a:gd name="T5" fmla="*/ 17 h 17"/>
                  <a:gd name="T6" fmla="*/ 19 w 19"/>
                  <a:gd name="T7" fmla="*/ 8 h 17"/>
                  <a:gd name="T8" fmla="*/ 15 w 1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7">
                    <a:moveTo>
                      <a:pt x="15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19" y="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" name="Freeform 290">
                <a:extLst>
                  <a:ext uri="{FF2B5EF4-FFF2-40B4-BE49-F238E27FC236}">
                    <a16:creationId xmlns:a16="http://schemas.microsoft.com/office/drawing/2014/main" id="{2B36A421-A277-4077-A109-78C699FEF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68173"/>
                <a:ext cx="35022" cy="18858"/>
              </a:xfrm>
              <a:custGeom>
                <a:avLst/>
                <a:gdLst>
                  <a:gd name="T0" fmla="*/ 22 w 26"/>
                  <a:gd name="T1" fmla="*/ 0 h 14"/>
                  <a:gd name="T2" fmla="*/ 0 w 26"/>
                  <a:gd name="T3" fmla="*/ 9 h 14"/>
                  <a:gd name="T4" fmla="*/ 0 w 26"/>
                  <a:gd name="T5" fmla="*/ 14 h 14"/>
                  <a:gd name="T6" fmla="*/ 12 w 26"/>
                  <a:gd name="T7" fmla="*/ 14 h 14"/>
                  <a:gd name="T8" fmla="*/ 26 w 26"/>
                  <a:gd name="T9" fmla="*/ 8 h 14"/>
                  <a:gd name="T10" fmla="*/ 22 w 2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2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26" y="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" name="Freeform 291">
                <a:extLst>
                  <a:ext uri="{FF2B5EF4-FFF2-40B4-BE49-F238E27FC236}">
                    <a16:creationId xmlns:a16="http://schemas.microsoft.com/office/drawing/2014/main" id="{2F6F6C03-68FB-49BD-A8A1-606D5638A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68173"/>
                <a:ext cx="35022" cy="18858"/>
              </a:xfrm>
              <a:custGeom>
                <a:avLst/>
                <a:gdLst>
                  <a:gd name="T0" fmla="*/ 22 w 26"/>
                  <a:gd name="T1" fmla="*/ 0 h 14"/>
                  <a:gd name="T2" fmla="*/ 0 w 26"/>
                  <a:gd name="T3" fmla="*/ 9 h 14"/>
                  <a:gd name="T4" fmla="*/ 0 w 26"/>
                  <a:gd name="T5" fmla="*/ 14 h 14"/>
                  <a:gd name="T6" fmla="*/ 12 w 26"/>
                  <a:gd name="T7" fmla="*/ 14 h 14"/>
                  <a:gd name="T8" fmla="*/ 26 w 26"/>
                  <a:gd name="T9" fmla="*/ 8 h 14"/>
                  <a:gd name="T10" fmla="*/ 22 w 26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14">
                    <a:moveTo>
                      <a:pt x="22" y="0"/>
                    </a:moveTo>
                    <a:lnTo>
                      <a:pt x="0" y="9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26" y="8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" name="Freeform 292">
                <a:extLst>
                  <a:ext uri="{FF2B5EF4-FFF2-40B4-BE49-F238E27FC236}">
                    <a16:creationId xmlns:a16="http://schemas.microsoft.com/office/drawing/2014/main" id="{3307B479-3E7B-48B6-9465-C6185A48C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565" y="3453679"/>
                <a:ext cx="312500" cy="41757"/>
              </a:xfrm>
              <a:custGeom>
                <a:avLst/>
                <a:gdLst>
                  <a:gd name="T0" fmla="*/ 201 w 232"/>
                  <a:gd name="T1" fmla="*/ 0 h 31"/>
                  <a:gd name="T2" fmla="*/ 0 w 232"/>
                  <a:gd name="T3" fmla="*/ 2 h 31"/>
                  <a:gd name="T4" fmla="*/ 12 w 232"/>
                  <a:gd name="T5" fmla="*/ 31 h 31"/>
                  <a:gd name="T6" fmla="*/ 201 w 232"/>
                  <a:gd name="T7" fmla="*/ 28 h 31"/>
                  <a:gd name="T8" fmla="*/ 232 w 232"/>
                  <a:gd name="T9" fmla="*/ 13 h 31"/>
                  <a:gd name="T10" fmla="*/ 221 w 232"/>
                  <a:gd name="T11" fmla="*/ 9 h 31"/>
                  <a:gd name="T12" fmla="*/ 201 w 23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1">
                    <a:moveTo>
                      <a:pt x="201" y="0"/>
                    </a:moveTo>
                    <a:lnTo>
                      <a:pt x="0" y="2"/>
                    </a:lnTo>
                    <a:lnTo>
                      <a:pt x="12" y="31"/>
                    </a:lnTo>
                    <a:lnTo>
                      <a:pt x="201" y="28"/>
                    </a:lnTo>
                    <a:lnTo>
                      <a:pt x="232" y="13"/>
                    </a:lnTo>
                    <a:lnTo>
                      <a:pt x="221" y="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" name="Freeform 293">
                <a:extLst>
                  <a:ext uri="{FF2B5EF4-FFF2-40B4-BE49-F238E27FC236}">
                    <a16:creationId xmlns:a16="http://schemas.microsoft.com/office/drawing/2014/main" id="{AE06BFC8-43E0-48A0-ACA7-DD921921D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565" y="3453679"/>
                <a:ext cx="312500" cy="41757"/>
              </a:xfrm>
              <a:custGeom>
                <a:avLst/>
                <a:gdLst>
                  <a:gd name="T0" fmla="*/ 201 w 232"/>
                  <a:gd name="T1" fmla="*/ 0 h 31"/>
                  <a:gd name="T2" fmla="*/ 0 w 232"/>
                  <a:gd name="T3" fmla="*/ 2 h 31"/>
                  <a:gd name="T4" fmla="*/ 12 w 232"/>
                  <a:gd name="T5" fmla="*/ 31 h 31"/>
                  <a:gd name="T6" fmla="*/ 201 w 232"/>
                  <a:gd name="T7" fmla="*/ 28 h 31"/>
                  <a:gd name="T8" fmla="*/ 232 w 232"/>
                  <a:gd name="T9" fmla="*/ 13 h 31"/>
                  <a:gd name="T10" fmla="*/ 221 w 232"/>
                  <a:gd name="T11" fmla="*/ 9 h 31"/>
                  <a:gd name="T12" fmla="*/ 201 w 232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2" h="31">
                    <a:moveTo>
                      <a:pt x="201" y="0"/>
                    </a:moveTo>
                    <a:lnTo>
                      <a:pt x="0" y="2"/>
                    </a:lnTo>
                    <a:lnTo>
                      <a:pt x="12" y="31"/>
                    </a:lnTo>
                    <a:lnTo>
                      <a:pt x="201" y="28"/>
                    </a:lnTo>
                    <a:lnTo>
                      <a:pt x="232" y="13"/>
                    </a:lnTo>
                    <a:lnTo>
                      <a:pt x="221" y="9"/>
                    </a:lnTo>
                    <a:lnTo>
                      <a:pt x="2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" name="Freeform 294">
                <a:extLst>
                  <a:ext uri="{FF2B5EF4-FFF2-40B4-BE49-F238E27FC236}">
                    <a16:creationId xmlns:a16="http://schemas.microsoft.com/office/drawing/2014/main" id="{15AEBACB-C959-4ECA-9EF7-37F13FAAC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726" y="3456373"/>
                <a:ext cx="66003" cy="39063"/>
              </a:xfrm>
              <a:custGeom>
                <a:avLst/>
                <a:gdLst>
                  <a:gd name="T0" fmla="*/ 37 w 49"/>
                  <a:gd name="T1" fmla="*/ 0 h 29"/>
                  <a:gd name="T2" fmla="*/ 0 w 49"/>
                  <a:gd name="T3" fmla="*/ 2 h 29"/>
                  <a:gd name="T4" fmla="*/ 14 w 49"/>
                  <a:gd name="T5" fmla="*/ 29 h 29"/>
                  <a:gd name="T6" fmla="*/ 49 w 49"/>
                  <a:gd name="T7" fmla="*/ 29 h 29"/>
                  <a:gd name="T8" fmla="*/ 37 w 4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37" y="0"/>
                    </a:moveTo>
                    <a:lnTo>
                      <a:pt x="0" y="2"/>
                    </a:lnTo>
                    <a:lnTo>
                      <a:pt x="14" y="29"/>
                    </a:lnTo>
                    <a:lnTo>
                      <a:pt x="49" y="2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" name="Freeform 295">
                <a:extLst>
                  <a:ext uri="{FF2B5EF4-FFF2-40B4-BE49-F238E27FC236}">
                    <a16:creationId xmlns:a16="http://schemas.microsoft.com/office/drawing/2014/main" id="{F1F44A9E-CE80-4E42-AA19-AD7939EAF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726" y="3456373"/>
                <a:ext cx="66003" cy="39063"/>
              </a:xfrm>
              <a:custGeom>
                <a:avLst/>
                <a:gdLst>
                  <a:gd name="T0" fmla="*/ 37 w 49"/>
                  <a:gd name="T1" fmla="*/ 0 h 29"/>
                  <a:gd name="T2" fmla="*/ 0 w 49"/>
                  <a:gd name="T3" fmla="*/ 2 h 29"/>
                  <a:gd name="T4" fmla="*/ 14 w 49"/>
                  <a:gd name="T5" fmla="*/ 29 h 29"/>
                  <a:gd name="T6" fmla="*/ 49 w 49"/>
                  <a:gd name="T7" fmla="*/ 29 h 29"/>
                  <a:gd name="T8" fmla="*/ 37 w 4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9">
                    <a:moveTo>
                      <a:pt x="37" y="0"/>
                    </a:moveTo>
                    <a:lnTo>
                      <a:pt x="0" y="2"/>
                    </a:lnTo>
                    <a:lnTo>
                      <a:pt x="14" y="29"/>
                    </a:lnTo>
                    <a:lnTo>
                      <a:pt x="49" y="29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" name="Freeform 296">
                <a:extLst>
                  <a:ext uri="{FF2B5EF4-FFF2-40B4-BE49-F238E27FC236}">
                    <a16:creationId xmlns:a16="http://schemas.microsoft.com/office/drawing/2014/main" id="{081BEF3A-2769-4900-8BC7-FDB23962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010" y="3459067"/>
                <a:ext cx="56573" cy="37716"/>
              </a:xfrm>
              <a:custGeom>
                <a:avLst/>
                <a:gdLst>
                  <a:gd name="T0" fmla="*/ 28 w 42"/>
                  <a:gd name="T1" fmla="*/ 0 h 28"/>
                  <a:gd name="T2" fmla="*/ 19 w 42"/>
                  <a:gd name="T3" fmla="*/ 0 h 28"/>
                  <a:gd name="T4" fmla="*/ 7 w 42"/>
                  <a:gd name="T5" fmla="*/ 0 h 28"/>
                  <a:gd name="T6" fmla="*/ 7 w 42"/>
                  <a:gd name="T7" fmla="*/ 0 h 28"/>
                  <a:gd name="T8" fmla="*/ 4 w 42"/>
                  <a:gd name="T9" fmla="*/ 0 h 28"/>
                  <a:gd name="T10" fmla="*/ 1 w 42"/>
                  <a:gd name="T11" fmla="*/ 2 h 28"/>
                  <a:gd name="T12" fmla="*/ 0 w 42"/>
                  <a:gd name="T13" fmla="*/ 4 h 28"/>
                  <a:gd name="T14" fmla="*/ 0 w 42"/>
                  <a:gd name="T15" fmla="*/ 8 h 28"/>
                  <a:gd name="T16" fmla="*/ 0 w 42"/>
                  <a:gd name="T17" fmla="*/ 20 h 28"/>
                  <a:gd name="T18" fmla="*/ 0 w 42"/>
                  <a:gd name="T19" fmla="*/ 20 h 28"/>
                  <a:gd name="T20" fmla="*/ 0 w 42"/>
                  <a:gd name="T21" fmla="*/ 23 h 28"/>
                  <a:gd name="T22" fmla="*/ 3 w 42"/>
                  <a:gd name="T23" fmla="*/ 23 h 28"/>
                  <a:gd name="T24" fmla="*/ 4 w 42"/>
                  <a:gd name="T25" fmla="*/ 27 h 28"/>
                  <a:gd name="T26" fmla="*/ 4 w 42"/>
                  <a:gd name="T27" fmla="*/ 27 h 28"/>
                  <a:gd name="T28" fmla="*/ 7 w 42"/>
                  <a:gd name="T29" fmla="*/ 28 h 28"/>
                  <a:gd name="T30" fmla="*/ 7 w 42"/>
                  <a:gd name="T31" fmla="*/ 28 h 28"/>
                  <a:gd name="T32" fmla="*/ 8 w 42"/>
                  <a:gd name="T33" fmla="*/ 28 h 28"/>
                  <a:gd name="T34" fmla="*/ 42 w 42"/>
                  <a:gd name="T35" fmla="*/ 27 h 28"/>
                  <a:gd name="T36" fmla="*/ 28 w 4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8">
                    <a:moveTo>
                      <a:pt x="28" y="0"/>
                    </a:moveTo>
                    <a:lnTo>
                      <a:pt x="1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42" y="2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" name="Freeform 297">
                <a:extLst>
                  <a:ext uri="{FF2B5EF4-FFF2-40B4-BE49-F238E27FC236}">
                    <a16:creationId xmlns:a16="http://schemas.microsoft.com/office/drawing/2014/main" id="{CAF22F01-3881-4524-8909-78755FB9A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010" y="3459067"/>
                <a:ext cx="56573" cy="37716"/>
              </a:xfrm>
              <a:custGeom>
                <a:avLst/>
                <a:gdLst>
                  <a:gd name="T0" fmla="*/ 28 w 42"/>
                  <a:gd name="T1" fmla="*/ 0 h 28"/>
                  <a:gd name="T2" fmla="*/ 19 w 42"/>
                  <a:gd name="T3" fmla="*/ 0 h 28"/>
                  <a:gd name="T4" fmla="*/ 7 w 42"/>
                  <a:gd name="T5" fmla="*/ 0 h 28"/>
                  <a:gd name="T6" fmla="*/ 7 w 42"/>
                  <a:gd name="T7" fmla="*/ 0 h 28"/>
                  <a:gd name="T8" fmla="*/ 4 w 42"/>
                  <a:gd name="T9" fmla="*/ 0 h 28"/>
                  <a:gd name="T10" fmla="*/ 1 w 42"/>
                  <a:gd name="T11" fmla="*/ 2 h 28"/>
                  <a:gd name="T12" fmla="*/ 0 w 42"/>
                  <a:gd name="T13" fmla="*/ 4 h 28"/>
                  <a:gd name="T14" fmla="*/ 0 w 42"/>
                  <a:gd name="T15" fmla="*/ 8 h 28"/>
                  <a:gd name="T16" fmla="*/ 0 w 42"/>
                  <a:gd name="T17" fmla="*/ 20 h 28"/>
                  <a:gd name="T18" fmla="*/ 0 w 42"/>
                  <a:gd name="T19" fmla="*/ 20 h 28"/>
                  <a:gd name="T20" fmla="*/ 0 w 42"/>
                  <a:gd name="T21" fmla="*/ 23 h 28"/>
                  <a:gd name="T22" fmla="*/ 3 w 42"/>
                  <a:gd name="T23" fmla="*/ 23 h 28"/>
                  <a:gd name="T24" fmla="*/ 4 w 42"/>
                  <a:gd name="T25" fmla="*/ 27 h 28"/>
                  <a:gd name="T26" fmla="*/ 4 w 42"/>
                  <a:gd name="T27" fmla="*/ 27 h 28"/>
                  <a:gd name="T28" fmla="*/ 7 w 42"/>
                  <a:gd name="T29" fmla="*/ 28 h 28"/>
                  <a:gd name="T30" fmla="*/ 7 w 42"/>
                  <a:gd name="T31" fmla="*/ 28 h 28"/>
                  <a:gd name="T32" fmla="*/ 8 w 42"/>
                  <a:gd name="T33" fmla="*/ 28 h 28"/>
                  <a:gd name="T34" fmla="*/ 42 w 42"/>
                  <a:gd name="T35" fmla="*/ 27 h 28"/>
                  <a:gd name="T36" fmla="*/ 28 w 4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28">
                    <a:moveTo>
                      <a:pt x="28" y="0"/>
                    </a:moveTo>
                    <a:lnTo>
                      <a:pt x="1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3" y="23"/>
                    </a:lnTo>
                    <a:lnTo>
                      <a:pt x="4" y="27"/>
                    </a:lnTo>
                    <a:lnTo>
                      <a:pt x="4" y="27"/>
                    </a:lnTo>
                    <a:lnTo>
                      <a:pt x="7" y="28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42" y="27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" name="Freeform 298">
                <a:extLst>
                  <a:ext uri="{FF2B5EF4-FFF2-40B4-BE49-F238E27FC236}">
                    <a16:creationId xmlns:a16="http://schemas.microsoft.com/office/drawing/2014/main" id="{8D569989-C367-404F-87C3-E673C5408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010" y="3490048"/>
                <a:ext cx="5388" cy="538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3 w 4"/>
                  <a:gd name="T7" fmla="*/ 2 h 4"/>
                  <a:gd name="T8" fmla="*/ 4 w 4"/>
                  <a:gd name="T9" fmla="*/ 4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AAE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" name="Freeform 299">
                <a:extLst>
                  <a:ext uri="{FF2B5EF4-FFF2-40B4-BE49-F238E27FC236}">
                    <a16:creationId xmlns:a16="http://schemas.microsoft.com/office/drawing/2014/main" id="{E8E58B64-987A-43E3-9ADE-62C5BC3D0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010" y="3490048"/>
                <a:ext cx="5388" cy="538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0 h 4"/>
                  <a:gd name="T6" fmla="*/ 3 w 4"/>
                  <a:gd name="T7" fmla="*/ 2 h 4"/>
                  <a:gd name="T8" fmla="*/ 4 w 4"/>
                  <a:gd name="T9" fmla="*/ 4 h 4"/>
                  <a:gd name="T10" fmla="*/ 3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4" y="4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" name="Freeform 300">
                <a:extLst>
                  <a:ext uri="{FF2B5EF4-FFF2-40B4-BE49-F238E27FC236}">
                    <a16:creationId xmlns:a16="http://schemas.microsoft.com/office/drawing/2014/main" id="{4DC450FF-0A5B-4ABD-906E-25A00B2E1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295" y="3363431"/>
                <a:ext cx="17511" cy="5388"/>
              </a:xfrm>
              <a:custGeom>
                <a:avLst/>
                <a:gdLst>
                  <a:gd name="T0" fmla="*/ 2 w 13"/>
                  <a:gd name="T1" fmla="*/ 4 h 4"/>
                  <a:gd name="T2" fmla="*/ 2 w 13"/>
                  <a:gd name="T3" fmla="*/ 4 h 4"/>
                  <a:gd name="T4" fmla="*/ 1 w 13"/>
                  <a:gd name="T5" fmla="*/ 4 h 4"/>
                  <a:gd name="T6" fmla="*/ 0 w 13"/>
                  <a:gd name="T7" fmla="*/ 2 h 4"/>
                  <a:gd name="T8" fmla="*/ 0 w 13"/>
                  <a:gd name="T9" fmla="*/ 2 h 4"/>
                  <a:gd name="T10" fmla="*/ 1 w 13"/>
                  <a:gd name="T11" fmla="*/ 0 h 4"/>
                  <a:gd name="T12" fmla="*/ 2 w 13"/>
                  <a:gd name="T13" fmla="*/ 0 h 4"/>
                  <a:gd name="T14" fmla="*/ 12 w 13"/>
                  <a:gd name="T15" fmla="*/ 0 h 4"/>
                  <a:gd name="T16" fmla="*/ 12 w 13"/>
                  <a:gd name="T17" fmla="*/ 0 h 4"/>
                  <a:gd name="T18" fmla="*/ 13 w 13"/>
                  <a:gd name="T19" fmla="*/ 0 h 4"/>
                  <a:gd name="T20" fmla="*/ 13 w 13"/>
                  <a:gd name="T21" fmla="*/ 2 h 4"/>
                  <a:gd name="T22" fmla="*/ 13 w 13"/>
                  <a:gd name="T23" fmla="*/ 2 h 4"/>
                  <a:gd name="T24" fmla="*/ 13 w 13"/>
                  <a:gd name="T25" fmla="*/ 3 h 4"/>
                  <a:gd name="T26" fmla="*/ 12 w 13"/>
                  <a:gd name="T27" fmla="*/ 4 h 4"/>
                  <a:gd name="T28" fmla="*/ 2 w 13"/>
                  <a:gd name="T2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4">
                    <a:moveTo>
                      <a:pt x="2" y="4"/>
                    </a:moveTo>
                    <a:lnTo>
                      <a:pt x="2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648C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" name="Freeform 301">
                <a:extLst>
                  <a:ext uri="{FF2B5EF4-FFF2-40B4-BE49-F238E27FC236}">
                    <a16:creationId xmlns:a16="http://schemas.microsoft.com/office/drawing/2014/main" id="{2BFA36BF-B734-4BFA-A72E-1BBFF1CD1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7071" y="3345920"/>
                <a:ext cx="391973" cy="35022"/>
              </a:xfrm>
              <a:custGeom>
                <a:avLst/>
                <a:gdLst>
                  <a:gd name="T0" fmla="*/ 15 w 291"/>
                  <a:gd name="T1" fmla="*/ 26 h 26"/>
                  <a:gd name="T2" fmla="*/ 15 w 291"/>
                  <a:gd name="T3" fmla="*/ 26 h 26"/>
                  <a:gd name="T4" fmla="*/ 9 w 291"/>
                  <a:gd name="T5" fmla="*/ 24 h 26"/>
                  <a:gd name="T6" fmla="*/ 4 w 291"/>
                  <a:gd name="T7" fmla="*/ 23 h 26"/>
                  <a:gd name="T8" fmla="*/ 1 w 291"/>
                  <a:gd name="T9" fmla="*/ 19 h 26"/>
                  <a:gd name="T10" fmla="*/ 0 w 291"/>
                  <a:gd name="T11" fmla="*/ 15 h 26"/>
                  <a:gd name="T12" fmla="*/ 0 w 291"/>
                  <a:gd name="T13" fmla="*/ 15 h 26"/>
                  <a:gd name="T14" fmla="*/ 1 w 291"/>
                  <a:gd name="T15" fmla="*/ 11 h 26"/>
                  <a:gd name="T16" fmla="*/ 4 w 291"/>
                  <a:gd name="T17" fmla="*/ 8 h 26"/>
                  <a:gd name="T18" fmla="*/ 8 w 291"/>
                  <a:gd name="T19" fmla="*/ 5 h 26"/>
                  <a:gd name="T20" fmla="*/ 15 w 291"/>
                  <a:gd name="T21" fmla="*/ 4 h 26"/>
                  <a:gd name="T22" fmla="*/ 277 w 291"/>
                  <a:gd name="T23" fmla="*/ 0 h 26"/>
                  <a:gd name="T24" fmla="*/ 277 w 291"/>
                  <a:gd name="T25" fmla="*/ 0 h 26"/>
                  <a:gd name="T26" fmla="*/ 282 w 291"/>
                  <a:gd name="T27" fmla="*/ 1 h 26"/>
                  <a:gd name="T28" fmla="*/ 287 w 291"/>
                  <a:gd name="T29" fmla="*/ 3 h 26"/>
                  <a:gd name="T30" fmla="*/ 290 w 291"/>
                  <a:gd name="T31" fmla="*/ 7 h 26"/>
                  <a:gd name="T32" fmla="*/ 291 w 291"/>
                  <a:gd name="T33" fmla="*/ 11 h 26"/>
                  <a:gd name="T34" fmla="*/ 291 w 291"/>
                  <a:gd name="T35" fmla="*/ 11 h 26"/>
                  <a:gd name="T36" fmla="*/ 290 w 291"/>
                  <a:gd name="T37" fmla="*/ 15 h 26"/>
                  <a:gd name="T38" fmla="*/ 287 w 291"/>
                  <a:gd name="T39" fmla="*/ 17 h 26"/>
                  <a:gd name="T40" fmla="*/ 283 w 291"/>
                  <a:gd name="T41" fmla="*/ 20 h 26"/>
                  <a:gd name="T42" fmla="*/ 277 w 291"/>
                  <a:gd name="T43" fmla="*/ 22 h 26"/>
                  <a:gd name="T44" fmla="*/ 15 w 291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1" h="26">
                    <a:moveTo>
                      <a:pt x="15" y="26"/>
                    </a:moveTo>
                    <a:lnTo>
                      <a:pt x="15" y="26"/>
                    </a:lnTo>
                    <a:lnTo>
                      <a:pt x="9" y="24"/>
                    </a:lnTo>
                    <a:lnTo>
                      <a:pt x="4" y="23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1" y="11"/>
                    </a:lnTo>
                    <a:lnTo>
                      <a:pt x="4" y="8"/>
                    </a:lnTo>
                    <a:lnTo>
                      <a:pt x="8" y="5"/>
                    </a:lnTo>
                    <a:lnTo>
                      <a:pt x="15" y="4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82" y="1"/>
                    </a:lnTo>
                    <a:lnTo>
                      <a:pt x="287" y="3"/>
                    </a:lnTo>
                    <a:lnTo>
                      <a:pt x="290" y="7"/>
                    </a:lnTo>
                    <a:lnTo>
                      <a:pt x="291" y="11"/>
                    </a:lnTo>
                    <a:lnTo>
                      <a:pt x="291" y="11"/>
                    </a:lnTo>
                    <a:lnTo>
                      <a:pt x="290" y="15"/>
                    </a:lnTo>
                    <a:lnTo>
                      <a:pt x="287" y="17"/>
                    </a:lnTo>
                    <a:lnTo>
                      <a:pt x="283" y="20"/>
                    </a:lnTo>
                    <a:lnTo>
                      <a:pt x="277" y="22"/>
                    </a:lnTo>
                    <a:lnTo>
                      <a:pt x="15" y="26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" name="Freeform 302">
                <a:extLst>
                  <a:ext uri="{FF2B5EF4-FFF2-40B4-BE49-F238E27FC236}">
                    <a16:creationId xmlns:a16="http://schemas.microsoft.com/office/drawing/2014/main" id="{55DE11F3-C3AE-41C9-BC12-FFC191296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623" y="3341879"/>
                <a:ext cx="352910" cy="41757"/>
              </a:xfrm>
              <a:custGeom>
                <a:avLst/>
                <a:gdLst>
                  <a:gd name="T0" fmla="*/ 14 w 262"/>
                  <a:gd name="T1" fmla="*/ 31 h 31"/>
                  <a:gd name="T2" fmla="*/ 14 w 262"/>
                  <a:gd name="T3" fmla="*/ 31 h 31"/>
                  <a:gd name="T4" fmla="*/ 8 w 262"/>
                  <a:gd name="T5" fmla="*/ 30 h 31"/>
                  <a:gd name="T6" fmla="*/ 4 w 262"/>
                  <a:gd name="T7" fmla="*/ 27 h 31"/>
                  <a:gd name="T8" fmla="*/ 1 w 262"/>
                  <a:gd name="T9" fmla="*/ 23 h 31"/>
                  <a:gd name="T10" fmla="*/ 0 w 262"/>
                  <a:gd name="T11" fmla="*/ 18 h 31"/>
                  <a:gd name="T12" fmla="*/ 0 w 262"/>
                  <a:gd name="T13" fmla="*/ 18 h 31"/>
                  <a:gd name="T14" fmla="*/ 1 w 262"/>
                  <a:gd name="T15" fmla="*/ 12 h 31"/>
                  <a:gd name="T16" fmla="*/ 4 w 262"/>
                  <a:gd name="T17" fmla="*/ 8 h 31"/>
                  <a:gd name="T18" fmla="*/ 8 w 262"/>
                  <a:gd name="T19" fmla="*/ 6 h 31"/>
                  <a:gd name="T20" fmla="*/ 14 w 262"/>
                  <a:gd name="T21" fmla="*/ 4 h 31"/>
                  <a:gd name="T22" fmla="*/ 248 w 262"/>
                  <a:gd name="T23" fmla="*/ 0 h 31"/>
                  <a:gd name="T24" fmla="*/ 248 w 262"/>
                  <a:gd name="T25" fmla="*/ 0 h 31"/>
                  <a:gd name="T26" fmla="*/ 254 w 262"/>
                  <a:gd name="T27" fmla="*/ 2 h 31"/>
                  <a:gd name="T28" fmla="*/ 258 w 262"/>
                  <a:gd name="T29" fmla="*/ 4 h 31"/>
                  <a:gd name="T30" fmla="*/ 261 w 262"/>
                  <a:gd name="T31" fmla="*/ 8 h 31"/>
                  <a:gd name="T32" fmla="*/ 262 w 262"/>
                  <a:gd name="T33" fmla="*/ 14 h 31"/>
                  <a:gd name="T34" fmla="*/ 262 w 262"/>
                  <a:gd name="T35" fmla="*/ 14 h 31"/>
                  <a:gd name="T36" fmla="*/ 261 w 262"/>
                  <a:gd name="T37" fmla="*/ 19 h 31"/>
                  <a:gd name="T38" fmla="*/ 258 w 262"/>
                  <a:gd name="T39" fmla="*/ 23 h 31"/>
                  <a:gd name="T40" fmla="*/ 254 w 262"/>
                  <a:gd name="T41" fmla="*/ 26 h 31"/>
                  <a:gd name="T42" fmla="*/ 250 w 262"/>
                  <a:gd name="T43" fmla="*/ 27 h 31"/>
                  <a:gd name="T44" fmla="*/ 14 w 262"/>
                  <a:gd name="T4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2" h="31">
                    <a:moveTo>
                      <a:pt x="14" y="31"/>
                    </a:moveTo>
                    <a:lnTo>
                      <a:pt x="14" y="31"/>
                    </a:lnTo>
                    <a:lnTo>
                      <a:pt x="8" y="30"/>
                    </a:lnTo>
                    <a:lnTo>
                      <a:pt x="4" y="27"/>
                    </a:lnTo>
                    <a:lnTo>
                      <a:pt x="1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8"/>
                    </a:lnTo>
                    <a:lnTo>
                      <a:pt x="8" y="6"/>
                    </a:lnTo>
                    <a:lnTo>
                      <a:pt x="14" y="4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54" y="2"/>
                    </a:lnTo>
                    <a:lnTo>
                      <a:pt x="258" y="4"/>
                    </a:lnTo>
                    <a:lnTo>
                      <a:pt x="261" y="8"/>
                    </a:lnTo>
                    <a:lnTo>
                      <a:pt x="262" y="14"/>
                    </a:lnTo>
                    <a:lnTo>
                      <a:pt x="262" y="14"/>
                    </a:lnTo>
                    <a:lnTo>
                      <a:pt x="261" y="19"/>
                    </a:lnTo>
                    <a:lnTo>
                      <a:pt x="258" y="23"/>
                    </a:lnTo>
                    <a:lnTo>
                      <a:pt x="254" y="26"/>
                    </a:lnTo>
                    <a:lnTo>
                      <a:pt x="250" y="27"/>
                    </a:lnTo>
                    <a:lnTo>
                      <a:pt x="14" y="31"/>
                    </a:lnTo>
                    <a:close/>
                  </a:path>
                </a:pathLst>
              </a:custGeom>
              <a:solidFill>
                <a:srgbClr val="DE56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" name="Freeform 303">
                <a:extLst>
                  <a:ext uri="{FF2B5EF4-FFF2-40B4-BE49-F238E27FC236}">
                    <a16:creationId xmlns:a16="http://schemas.microsoft.com/office/drawing/2014/main" id="{C2322935-F056-4A9D-85CF-B7AE812A2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712" y="3341879"/>
                <a:ext cx="130658" cy="47145"/>
              </a:xfrm>
              <a:custGeom>
                <a:avLst/>
                <a:gdLst>
                  <a:gd name="T0" fmla="*/ 93 w 97"/>
                  <a:gd name="T1" fmla="*/ 27 h 35"/>
                  <a:gd name="T2" fmla="*/ 78 w 97"/>
                  <a:gd name="T3" fmla="*/ 35 h 35"/>
                  <a:gd name="T4" fmla="*/ 6 w 97"/>
                  <a:gd name="T5" fmla="*/ 35 h 35"/>
                  <a:gd name="T6" fmla="*/ 6 w 97"/>
                  <a:gd name="T7" fmla="*/ 35 h 35"/>
                  <a:gd name="T8" fmla="*/ 4 w 97"/>
                  <a:gd name="T9" fmla="*/ 34 h 35"/>
                  <a:gd name="T10" fmla="*/ 0 w 97"/>
                  <a:gd name="T11" fmla="*/ 31 h 35"/>
                  <a:gd name="T12" fmla="*/ 59 w 97"/>
                  <a:gd name="T13" fmla="*/ 30 h 35"/>
                  <a:gd name="T14" fmla="*/ 59 w 97"/>
                  <a:gd name="T15" fmla="*/ 30 h 35"/>
                  <a:gd name="T16" fmla="*/ 60 w 97"/>
                  <a:gd name="T17" fmla="*/ 27 h 35"/>
                  <a:gd name="T18" fmla="*/ 63 w 97"/>
                  <a:gd name="T19" fmla="*/ 22 h 35"/>
                  <a:gd name="T20" fmla="*/ 63 w 97"/>
                  <a:gd name="T21" fmla="*/ 16 h 35"/>
                  <a:gd name="T22" fmla="*/ 63 w 97"/>
                  <a:gd name="T23" fmla="*/ 12 h 35"/>
                  <a:gd name="T24" fmla="*/ 63 w 97"/>
                  <a:gd name="T25" fmla="*/ 6 h 35"/>
                  <a:gd name="T26" fmla="*/ 60 w 97"/>
                  <a:gd name="T27" fmla="*/ 0 h 35"/>
                  <a:gd name="T28" fmla="*/ 93 w 97"/>
                  <a:gd name="T29" fmla="*/ 0 h 35"/>
                  <a:gd name="T30" fmla="*/ 93 w 97"/>
                  <a:gd name="T31" fmla="*/ 0 h 35"/>
                  <a:gd name="T32" fmla="*/ 94 w 97"/>
                  <a:gd name="T33" fmla="*/ 2 h 35"/>
                  <a:gd name="T34" fmla="*/ 97 w 97"/>
                  <a:gd name="T35" fmla="*/ 8 h 35"/>
                  <a:gd name="T36" fmla="*/ 97 w 97"/>
                  <a:gd name="T37" fmla="*/ 16 h 35"/>
                  <a:gd name="T38" fmla="*/ 95 w 97"/>
                  <a:gd name="T39" fmla="*/ 22 h 35"/>
                  <a:gd name="T40" fmla="*/ 93 w 97"/>
                  <a:gd name="T41" fmla="*/ 27 h 35"/>
                  <a:gd name="T42" fmla="*/ 93 w 97"/>
                  <a:gd name="T43" fmla="*/ 2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35">
                    <a:moveTo>
                      <a:pt x="93" y="27"/>
                    </a:moveTo>
                    <a:lnTo>
                      <a:pt x="78" y="35"/>
                    </a:lnTo>
                    <a:lnTo>
                      <a:pt x="6" y="35"/>
                    </a:lnTo>
                    <a:lnTo>
                      <a:pt x="6" y="35"/>
                    </a:lnTo>
                    <a:lnTo>
                      <a:pt x="4" y="34"/>
                    </a:lnTo>
                    <a:lnTo>
                      <a:pt x="0" y="31"/>
                    </a:lnTo>
                    <a:lnTo>
                      <a:pt x="59" y="30"/>
                    </a:lnTo>
                    <a:lnTo>
                      <a:pt x="59" y="30"/>
                    </a:lnTo>
                    <a:lnTo>
                      <a:pt x="60" y="27"/>
                    </a:lnTo>
                    <a:lnTo>
                      <a:pt x="63" y="22"/>
                    </a:lnTo>
                    <a:lnTo>
                      <a:pt x="63" y="16"/>
                    </a:lnTo>
                    <a:lnTo>
                      <a:pt x="63" y="12"/>
                    </a:lnTo>
                    <a:lnTo>
                      <a:pt x="63" y="6"/>
                    </a:lnTo>
                    <a:lnTo>
                      <a:pt x="60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4" y="2"/>
                    </a:lnTo>
                    <a:lnTo>
                      <a:pt x="97" y="8"/>
                    </a:lnTo>
                    <a:lnTo>
                      <a:pt x="97" y="16"/>
                    </a:lnTo>
                    <a:lnTo>
                      <a:pt x="95" y="22"/>
                    </a:lnTo>
                    <a:lnTo>
                      <a:pt x="93" y="27"/>
                    </a:lnTo>
                    <a:lnTo>
                      <a:pt x="93" y="27"/>
                    </a:lnTo>
                    <a:close/>
                  </a:path>
                </a:pathLst>
              </a:custGeom>
              <a:solidFill>
                <a:srgbClr val="243E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" name="Freeform 304">
                <a:extLst>
                  <a:ext uri="{FF2B5EF4-FFF2-40B4-BE49-F238E27FC236}">
                    <a16:creationId xmlns:a16="http://schemas.microsoft.com/office/drawing/2014/main" id="{946C08E4-DA50-4D5A-BA56-53F3B4C77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2459" y="3480618"/>
                <a:ext cx="383891" cy="68697"/>
              </a:xfrm>
              <a:custGeom>
                <a:avLst/>
                <a:gdLst>
                  <a:gd name="T0" fmla="*/ 1 w 285"/>
                  <a:gd name="T1" fmla="*/ 51 h 51"/>
                  <a:gd name="T2" fmla="*/ 0 w 285"/>
                  <a:gd name="T3" fmla="*/ 5 h 51"/>
                  <a:gd name="T4" fmla="*/ 283 w 285"/>
                  <a:gd name="T5" fmla="*/ 0 h 51"/>
                  <a:gd name="T6" fmla="*/ 285 w 285"/>
                  <a:gd name="T7" fmla="*/ 46 h 51"/>
                  <a:gd name="T8" fmla="*/ 1 w 285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5" h="51">
                    <a:moveTo>
                      <a:pt x="1" y="51"/>
                    </a:moveTo>
                    <a:lnTo>
                      <a:pt x="0" y="5"/>
                    </a:lnTo>
                    <a:lnTo>
                      <a:pt x="283" y="0"/>
                    </a:lnTo>
                    <a:lnTo>
                      <a:pt x="285" y="46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EAA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" name="Freeform 305">
                <a:extLst>
                  <a:ext uri="{FF2B5EF4-FFF2-40B4-BE49-F238E27FC236}">
                    <a16:creationId xmlns:a16="http://schemas.microsoft.com/office/drawing/2014/main" id="{98F1180F-6FD2-4BDE-8C8F-B06BEA1EA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010" y="3527763"/>
                <a:ext cx="340787" cy="21552"/>
              </a:xfrm>
              <a:custGeom>
                <a:avLst/>
                <a:gdLst>
                  <a:gd name="T0" fmla="*/ 0 w 253"/>
                  <a:gd name="T1" fmla="*/ 16 h 16"/>
                  <a:gd name="T2" fmla="*/ 0 w 253"/>
                  <a:gd name="T3" fmla="*/ 5 h 16"/>
                  <a:gd name="T4" fmla="*/ 253 w 253"/>
                  <a:gd name="T5" fmla="*/ 0 h 16"/>
                  <a:gd name="T6" fmla="*/ 253 w 253"/>
                  <a:gd name="T7" fmla="*/ 11 h 16"/>
                  <a:gd name="T8" fmla="*/ 0 w 25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16">
                    <a:moveTo>
                      <a:pt x="0" y="16"/>
                    </a:moveTo>
                    <a:lnTo>
                      <a:pt x="0" y="5"/>
                    </a:lnTo>
                    <a:lnTo>
                      <a:pt x="253" y="0"/>
                    </a:lnTo>
                    <a:lnTo>
                      <a:pt x="253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" name="Freeform 306">
                <a:extLst>
                  <a:ext uri="{FF2B5EF4-FFF2-40B4-BE49-F238E27FC236}">
                    <a16:creationId xmlns:a16="http://schemas.microsoft.com/office/drawing/2014/main" id="{FD95C5C3-430A-4165-8152-908C62FD3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4786" y="3518334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" name="Freeform 307">
                <a:extLst>
                  <a:ext uri="{FF2B5EF4-FFF2-40B4-BE49-F238E27FC236}">
                    <a16:creationId xmlns:a16="http://schemas.microsoft.com/office/drawing/2014/main" id="{20C04896-6855-49B1-B8F8-ABC74C5D5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032" y="3516987"/>
                <a:ext cx="9429" cy="30981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" name="Freeform 308">
                <a:extLst>
                  <a:ext uri="{FF2B5EF4-FFF2-40B4-BE49-F238E27FC236}">
                    <a16:creationId xmlns:a16="http://schemas.microsoft.com/office/drawing/2014/main" id="{E387DC6F-01DF-47FF-A465-687021CAB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1931" y="3516987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" name="Freeform 309">
                <a:extLst>
                  <a:ext uri="{FF2B5EF4-FFF2-40B4-BE49-F238E27FC236}">
                    <a16:creationId xmlns:a16="http://schemas.microsoft.com/office/drawing/2014/main" id="{33F7CCEA-CEE9-423B-8CAA-D1443879F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6177" y="3516987"/>
                <a:ext cx="9429" cy="30981"/>
              </a:xfrm>
              <a:custGeom>
                <a:avLst/>
                <a:gdLst>
                  <a:gd name="T0" fmla="*/ 1 w 7"/>
                  <a:gd name="T1" fmla="*/ 23 h 23"/>
                  <a:gd name="T2" fmla="*/ 0 w 7"/>
                  <a:gd name="T3" fmla="*/ 0 h 23"/>
                  <a:gd name="T4" fmla="*/ 5 w 7"/>
                  <a:gd name="T5" fmla="*/ 0 h 23"/>
                  <a:gd name="T6" fmla="*/ 7 w 7"/>
                  <a:gd name="T7" fmla="*/ 23 h 23"/>
                  <a:gd name="T8" fmla="*/ 1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7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" name="Freeform 310">
                <a:extLst>
                  <a:ext uri="{FF2B5EF4-FFF2-40B4-BE49-F238E27FC236}">
                    <a16:creationId xmlns:a16="http://schemas.microsoft.com/office/drawing/2014/main" id="{7BEE8730-BADD-44DA-A0F2-D3F533C86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769" y="3514293"/>
                <a:ext cx="6735" cy="33675"/>
              </a:xfrm>
              <a:custGeom>
                <a:avLst/>
                <a:gdLst>
                  <a:gd name="T0" fmla="*/ 0 w 5"/>
                  <a:gd name="T1" fmla="*/ 25 h 25"/>
                  <a:gd name="T2" fmla="*/ 0 w 5"/>
                  <a:gd name="T3" fmla="*/ 2 h 25"/>
                  <a:gd name="T4" fmla="*/ 5 w 5"/>
                  <a:gd name="T5" fmla="*/ 0 h 25"/>
                  <a:gd name="T6" fmla="*/ 5 w 5"/>
                  <a:gd name="T7" fmla="*/ 23 h 25"/>
                  <a:gd name="T8" fmla="*/ 0 w 5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5">
                    <a:moveTo>
                      <a:pt x="0" y="25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2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" name="Rectangle 311">
                <a:extLst>
                  <a:ext uri="{FF2B5EF4-FFF2-40B4-BE49-F238E27FC236}">
                    <a16:creationId xmlns:a16="http://schemas.microsoft.com/office/drawing/2014/main" id="{0F87CA3A-57A2-45FA-9F9F-A5FD609C0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4668" y="3514293"/>
                <a:ext cx="8082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" name="Rectangle 312">
                <a:extLst>
                  <a:ext uri="{FF2B5EF4-FFF2-40B4-BE49-F238E27FC236}">
                    <a16:creationId xmlns:a16="http://schemas.microsoft.com/office/drawing/2014/main" id="{7A0DAD57-0E37-4BF5-98B2-E2A21FAF6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8914" y="3514293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" name="Rectangle 313">
                <a:extLst>
                  <a:ext uri="{FF2B5EF4-FFF2-40B4-BE49-F238E27FC236}">
                    <a16:creationId xmlns:a16="http://schemas.microsoft.com/office/drawing/2014/main" id="{D8829914-8C3A-4922-8F60-39F53459D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1812" y="3514293"/>
                <a:ext cx="8082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" name="Rectangle 314">
                <a:extLst>
                  <a:ext uri="{FF2B5EF4-FFF2-40B4-BE49-F238E27FC236}">
                    <a16:creationId xmlns:a16="http://schemas.microsoft.com/office/drawing/2014/main" id="{DAE6475E-E205-4B24-829D-D68F0D8EE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058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" name="Rectangle 315">
                <a:extLst>
                  <a:ext uri="{FF2B5EF4-FFF2-40B4-BE49-F238E27FC236}">
                    <a16:creationId xmlns:a16="http://schemas.microsoft.com/office/drawing/2014/main" id="{5BE178D6-BCC9-4551-AEE2-B7E87A328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0304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" name="Rectangle 316">
                <a:extLst>
                  <a:ext uri="{FF2B5EF4-FFF2-40B4-BE49-F238E27FC236}">
                    <a16:creationId xmlns:a16="http://schemas.microsoft.com/office/drawing/2014/main" id="{2CA5CC26-5048-48CA-9E3E-F1A92AE4E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3203" y="3512946"/>
                <a:ext cx="6735" cy="30981"/>
              </a:xfrm>
              <a:prstGeom prst="rect">
                <a:avLst/>
              </a:pr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" name="Freeform 317">
                <a:extLst>
                  <a:ext uri="{FF2B5EF4-FFF2-40B4-BE49-F238E27FC236}">
                    <a16:creationId xmlns:a16="http://schemas.microsoft.com/office/drawing/2014/main" id="{81C2C52F-A824-4F6C-8FAB-E03F4197E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449" y="3511599"/>
                <a:ext cx="8082" cy="32328"/>
              </a:xfrm>
              <a:custGeom>
                <a:avLst/>
                <a:gdLst>
                  <a:gd name="T0" fmla="*/ 1 w 6"/>
                  <a:gd name="T1" fmla="*/ 24 h 24"/>
                  <a:gd name="T2" fmla="*/ 0 w 6"/>
                  <a:gd name="T3" fmla="*/ 1 h 24"/>
                  <a:gd name="T4" fmla="*/ 5 w 6"/>
                  <a:gd name="T5" fmla="*/ 0 h 24"/>
                  <a:gd name="T6" fmla="*/ 6 w 6"/>
                  <a:gd name="T7" fmla="*/ 23 h 24"/>
                  <a:gd name="T8" fmla="*/ 1 w 6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4">
                    <a:moveTo>
                      <a:pt x="1" y="24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" name="Freeform 318">
                <a:extLst>
                  <a:ext uri="{FF2B5EF4-FFF2-40B4-BE49-F238E27FC236}">
                    <a16:creationId xmlns:a16="http://schemas.microsoft.com/office/drawing/2014/main" id="{315D385C-89F5-4F11-97A7-E51501004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347" y="3511599"/>
                <a:ext cx="9429" cy="30981"/>
              </a:xfrm>
              <a:custGeom>
                <a:avLst/>
                <a:gdLst>
                  <a:gd name="T0" fmla="*/ 2 w 7"/>
                  <a:gd name="T1" fmla="*/ 23 h 23"/>
                  <a:gd name="T2" fmla="*/ 0 w 7"/>
                  <a:gd name="T3" fmla="*/ 0 h 23"/>
                  <a:gd name="T4" fmla="*/ 6 w 7"/>
                  <a:gd name="T5" fmla="*/ 0 h 23"/>
                  <a:gd name="T6" fmla="*/ 7 w 7"/>
                  <a:gd name="T7" fmla="*/ 23 h 23"/>
                  <a:gd name="T8" fmla="*/ 2 w 7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2" y="23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7" y="23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" name="Freeform 319">
                <a:extLst>
                  <a:ext uri="{FF2B5EF4-FFF2-40B4-BE49-F238E27FC236}">
                    <a16:creationId xmlns:a16="http://schemas.microsoft.com/office/drawing/2014/main" id="{BE91A86D-E3A4-4530-AF94-B89031C29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4593" y="3511599"/>
                <a:ext cx="8082" cy="30981"/>
              </a:xfrm>
              <a:custGeom>
                <a:avLst/>
                <a:gdLst>
                  <a:gd name="T0" fmla="*/ 1 w 6"/>
                  <a:gd name="T1" fmla="*/ 23 h 23"/>
                  <a:gd name="T2" fmla="*/ 0 w 6"/>
                  <a:gd name="T3" fmla="*/ 0 h 23"/>
                  <a:gd name="T4" fmla="*/ 5 w 6"/>
                  <a:gd name="T5" fmla="*/ 0 h 23"/>
                  <a:gd name="T6" fmla="*/ 6 w 6"/>
                  <a:gd name="T7" fmla="*/ 23 h 23"/>
                  <a:gd name="T8" fmla="*/ 1 w 6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3">
                    <a:moveTo>
                      <a:pt x="1" y="23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6" y="23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F1CB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" name="Freeform 320">
                <a:extLst>
                  <a:ext uri="{FF2B5EF4-FFF2-40B4-BE49-F238E27FC236}">
                    <a16:creationId xmlns:a16="http://schemas.microsoft.com/office/drawing/2014/main" id="{82B78960-85DE-4815-B349-90E6541C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683" y="3414617"/>
                <a:ext cx="401401" cy="44451"/>
              </a:xfrm>
              <a:custGeom>
                <a:avLst/>
                <a:gdLst>
                  <a:gd name="T0" fmla="*/ 267 w 298"/>
                  <a:gd name="T1" fmla="*/ 27 h 33"/>
                  <a:gd name="T2" fmla="*/ 298 w 298"/>
                  <a:gd name="T3" fmla="*/ 14 h 33"/>
                  <a:gd name="T4" fmla="*/ 266 w 298"/>
                  <a:gd name="T5" fmla="*/ 0 h 33"/>
                  <a:gd name="T6" fmla="*/ 8 w 298"/>
                  <a:gd name="T7" fmla="*/ 6 h 33"/>
                  <a:gd name="T8" fmla="*/ 8 w 298"/>
                  <a:gd name="T9" fmla="*/ 6 h 33"/>
                  <a:gd name="T10" fmla="*/ 5 w 298"/>
                  <a:gd name="T11" fmla="*/ 6 h 33"/>
                  <a:gd name="T12" fmla="*/ 3 w 298"/>
                  <a:gd name="T13" fmla="*/ 7 h 33"/>
                  <a:gd name="T14" fmla="*/ 1 w 298"/>
                  <a:gd name="T15" fmla="*/ 10 h 33"/>
                  <a:gd name="T16" fmla="*/ 0 w 298"/>
                  <a:gd name="T17" fmla="*/ 14 h 33"/>
                  <a:gd name="T18" fmla="*/ 0 w 298"/>
                  <a:gd name="T19" fmla="*/ 26 h 33"/>
                  <a:gd name="T20" fmla="*/ 0 w 298"/>
                  <a:gd name="T21" fmla="*/ 26 h 33"/>
                  <a:gd name="T22" fmla="*/ 1 w 298"/>
                  <a:gd name="T23" fmla="*/ 29 h 33"/>
                  <a:gd name="T24" fmla="*/ 3 w 298"/>
                  <a:gd name="T25" fmla="*/ 31 h 33"/>
                  <a:gd name="T26" fmla="*/ 5 w 298"/>
                  <a:gd name="T27" fmla="*/ 33 h 33"/>
                  <a:gd name="T28" fmla="*/ 8 w 298"/>
                  <a:gd name="T29" fmla="*/ 33 h 33"/>
                  <a:gd name="T30" fmla="*/ 267 w 298"/>
                  <a:gd name="T3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8" h="33">
                    <a:moveTo>
                      <a:pt x="267" y="27"/>
                    </a:moveTo>
                    <a:lnTo>
                      <a:pt x="298" y="14"/>
                    </a:lnTo>
                    <a:lnTo>
                      <a:pt x="266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0" y="1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" y="29"/>
                    </a:lnTo>
                    <a:lnTo>
                      <a:pt x="3" y="31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267" y="27"/>
                    </a:lnTo>
                    <a:close/>
                  </a:path>
                </a:pathLst>
              </a:custGeom>
              <a:solidFill>
                <a:srgbClr val="D85A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" name="Freeform 321">
                <a:extLst>
                  <a:ext uri="{FF2B5EF4-FFF2-40B4-BE49-F238E27FC236}">
                    <a16:creationId xmlns:a16="http://schemas.microsoft.com/office/drawing/2014/main" id="{EACE40E0-84C3-4F4D-A129-3E0CE4625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1683" y="3433474"/>
                <a:ext cx="401401" cy="25593"/>
              </a:xfrm>
              <a:custGeom>
                <a:avLst/>
                <a:gdLst>
                  <a:gd name="T0" fmla="*/ 267 w 298"/>
                  <a:gd name="T1" fmla="*/ 13 h 19"/>
                  <a:gd name="T2" fmla="*/ 298 w 298"/>
                  <a:gd name="T3" fmla="*/ 0 h 19"/>
                  <a:gd name="T4" fmla="*/ 264 w 298"/>
                  <a:gd name="T5" fmla="*/ 0 h 19"/>
                  <a:gd name="T6" fmla="*/ 0 w 298"/>
                  <a:gd name="T7" fmla="*/ 5 h 19"/>
                  <a:gd name="T8" fmla="*/ 0 w 298"/>
                  <a:gd name="T9" fmla="*/ 12 h 19"/>
                  <a:gd name="T10" fmla="*/ 0 w 298"/>
                  <a:gd name="T11" fmla="*/ 12 h 19"/>
                  <a:gd name="T12" fmla="*/ 1 w 298"/>
                  <a:gd name="T13" fmla="*/ 15 h 19"/>
                  <a:gd name="T14" fmla="*/ 3 w 298"/>
                  <a:gd name="T15" fmla="*/ 17 h 19"/>
                  <a:gd name="T16" fmla="*/ 5 w 298"/>
                  <a:gd name="T17" fmla="*/ 19 h 19"/>
                  <a:gd name="T18" fmla="*/ 8 w 298"/>
                  <a:gd name="T19" fmla="*/ 19 h 19"/>
                  <a:gd name="T20" fmla="*/ 267 w 298"/>
                  <a:gd name="T21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8" h="19">
                    <a:moveTo>
                      <a:pt x="267" y="13"/>
                    </a:moveTo>
                    <a:lnTo>
                      <a:pt x="298" y="0"/>
                    </a:lnTo>
                    <a:lnTo>
                      <a:pt x="264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267" y="13"/>
                    </a:lnTo>
                    <a:close/>
                  </a:path>
                </a:pathLst>
              </a:custGeom>
              <a:solidFill>
                <a:srgbClr val="A927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" name="Freeform 322">
                <a:extLst>
                  <a:ext uri="{FF2B5EF4-FFF2-40B4-BE49-F238E27FC236}">
                    <a16:creationId xmlns:a16="http://schemas.microsoft.com/office/drawing/2014/main" id="{6F851DD5-0EF3-4C20-892B-AE28C988D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582" y="3414617"/>
                <a:ext cx="378503" cy="44451"/>
              </a:xfrm>
              <a:custGeom>
                <a:avLst/>
                <a:gdLst>
                  <a:gd name="T0" fmla="*/ 250 w 281"/>
                  <a:gd name="T1" fmla="*/ 27 h 33"/>
                  <a:gd name="T2" fmla="*/ 281 w 281"/>
                  <a:gd name="T3" fmla="*/ 14 h 33"/>
                  <a:gd name="T4" fmla="*/ 249 w 281"/>
                  <a:gd name="T5" fmla="*/ 0 h 33"/>
                  <a:gd name="T6" fmla="*/ 2 w 281"/>
                  <a:gd name="T7" fmla="*/ 6 h 33"/>
                  <a:gd name="T8" fmla="*/ 2 w 281"/>
                  <a:gd name="T9" fmla="*/ 6 h 33"/>
                  <a:gd name="T10" fmla="*/ 0 w 281"/>
                  <a:gd name="T11" fmla="*/ 19 h 33"/>
                  <a:gd name="T12" fmla="*/ 2 w 281"/>
                  <a:gd name="T13" fmla="*/ 33 h 33"/>
                  <a:gd name="T14" fmla="*/ 250 w 281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1" h="33">
                    <a:moveTo>
                      <a:pt x="250" y="27"/>
                    </a:moveTo>
                    <a:lnTo>
                      <a:pt x="281" y="14"/>
                    </a:lnTo>
                    <a:lnTo>
                      <a:pt x="249" y="0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9"/>
                    </a:lnTo>
                    <a:lnTo>
                      <a:pt x="2" y="33"/>
                    </a:lnTo>
                    <a:lnTo>
                      <a:pt x="25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" name="Freeform 323">
                <a:extLst>
                  <a:ext uri="{FF2B5EF4-FFF2-40B4-BE49-F238E27FC236}">
                    <a16:creationId xmlns:a16="http://schemas.microsoft.com/office/drawing/2014/main" id="{6111A111-C162-4A6B-887F-2F56130DF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582" y="3433474"/>
                <a:ext cx="378503" cy="25593"/>
              </a:xfrm>
              <a:custGeom>
                <a:avLst/>
                <a:gdLst>
                  <a:gd name="T0" fmla="*/ 250 w 281"/>
                  <a:gd name="T1" fmla="*/ 13 h 19"/>
                  <a:gd name="T2" fmla="*/ 281 w 281"/>
                  <a:gd name="T3" fmla="*/ 0 h 19"/>
                  <a:gd name="T4" fmla="*/ 247 w 281"/>
                  <a:gd name="T5" fmla="*/ 0 h 19"/>
                  <a:gd name="T6" fmla="*/ 0 w 281"/>
                  <a:gd name="T7" fmla="*/ 5 h 19"/>
                  <a:gd name="T8" fmla="*/ 0 w 281"/>
                  <a:gd name="T9" fmla="*/ 5 h 19"/>
                  <a:gd name="T10" fmla="*/ 2 w 281"/>
                  <a:gd name="T11" fmla="*/ 19 h 19"/>
                  <a:gd name="T12" fmla="*/ 250 w 281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1" h="19">
                    <a:moveTo>
                      <a:pt x="250" y="13"/>
                    </a:moveTo>
                    <a:lnTo>
                      <a:pt x="281" y="0"/>
                    </a:lnTo>
                    <a:lnTo>
                      <a:pt x="24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19"/>
                    </a:lnTo>
                    <a:lnTo>
                      <a:pt x="250" y="13"/>
                    </a:lnTo>
                    <a:close/>
                  </a:path>
                </a:pathLst>
              </a:cu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" name="Freeform 324">
                <a:extLst>
                  <a:ext uri="{FF2B5EF4-FFF2-40B4-BE49-F238E27FC236}">
                    <a16:creationId xmlns:a16="http://schemas.microsoft.com/office/drawing/2014/main" id="{C1BC02AB-8123-493A-A98B-074EC6FDA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052" y="3414617"/>
                <a:ext cx="365033" cy="44451"/>
              </a:xfrm>
              <a:custGeom>
                <a:avLst/>
                <a:gdLst>
                  <a:gd name="T0" fmla="*/ 240 w 271"/>
                  <a:gd name="T1" fmla="*/ 27 h 33"/>
                  <a:gd name="T2" fmla="*/ 271 w 271"/>
                  <a:gd name="T3" fmla="*/ 14 h 33"/>
                  <a:gd name="T4" fmla="*/ 239 w 271"/>
                  <a:gd name="T5" fmla="*/ 0 h 33"/>
                  <a:gd name="T6" fmla="*/ 1 w 271"/>
                  <a:gd name="T7" fmla="*/ 4 h 33"/>
                  <a:gd name="T8" fmla="*/ 1 w 271"/>
                  <a:gd name="T9" fmla="*/ 4 h 33"/>
                  <a:gd name="T10" fmla="*/ 0 w 271"/>
                  <a:gd name="T11" fmla="*/ 19 h 33"/>
                  <a:gd name="T12" fmla="*/ 1 w 271"/>
                  <a:gd name="T13" fmla="*/ 33 h 33"/>
                  <a:gd name="T14" fmla="*/ 240 w 271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33">
                    <a:moveTo>
                      <a:pt x="240" y="27"/>
                    </a:moveTo>
                    <a:lnTo>
                      <a:pt x="271" y="14"/>
                    </a:lnTo>
                    <a:lnTo>
                      <a:pt x="239" y="0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19"/>
                    </a:lnTo>
                    <a:lnTo>
                      <a:pt x="1" y="33"/>
                    </a:lnTo>
                    <a:lnTo>
                      <a:pt x="240" y="27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" name="Freeform 325">
                <a:extLst>
                  <a:ext uri="{FF2B5EF4-FFF2-40B4-BE49-F238E27FC236}">
                    <a16:creationId xmlns:a16="http://schemas.microsoft.com/office/drawing/2014/main" id="{FAEAFDB6-4DD7-48FF-BF24-904F8020A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8052" y="3433474"/>
                <a:ext cx="365033" cy="25593"/>
              </a:xfrm>
              <a:custGeom>
                <a:avLst/>
                <a:gdLst>
                  <a:gd name="T0" fmla="*/ 240 w 271"/>
                  <a:gd name="T1" fmla="*/ 13 h 19"/>
                  <a:gd name="T2" fmla="*/ 271 w 271"/>
                  <a:gd name="T3" fmla="*/ 0 h 19"/>
                  <a:gd name="T4" fmla="*/ 237 w 271"/>
                  <a:gd name="T5" fmla="*/ 0 h 19"/>
                  <a:gd name="T6" fmla="*/ 0 w 271"/>
                  <a:gd name="T7" fmla="*/ 5 h 19"/>
                  <a:gd name="T8" fmla="*/ 0 w 271"/>
                  <a:gd name="T9" fmla="*/ 5 h 19"/>
                  <a:gd name="T10" fmla="*/ 1 w 271"/>
                  <a:gd name="T11" fmla="*/ 19 h 19"/>
                  <a:gd name="T12" fmla="*/ 240 w 271"/>
                  <a:gd name="T13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1" h="19">
                    <a:moveTo>
                      <a:pt x="240" y="13"/>
                    </a:moveTo>
                    <a:lnTo>
                      <a:pt x="271" y="0"/>
                    </a:lnTo>
                    <a:lnTo>
                      <a:pt x="237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9"/>
                    </a:lnTo>
                    <a:lnTo>
                      <a:pt x="240" y="13"/>
                    </a:lnTo>
                    <a:close/>
                  </a:path>
                </a:pathLst>
              </a:custGeom>
              <a:solidFill>
                <a:srgbClr val="E4A5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" name="Freeform 326">
                <a:extLst>
                  <a:ext uri="{FF2B5EF4-FFF2-40B4-BE49-F238E27FC236}">
                    <a16:creationId xmlns:a16="http://schemas.microsoft.com/office/drawing/2014/main" id="{9D5195F8-B27B-4B26-BF4C-F40D2FF12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287" y="3414617"/>
                <a:ext cx="45797" cy="36369"/>
              </a:xfrm>
              <a:custGeom>
                <a:avLst/>
                <a:gdLst>
                  <a:gd name="T0" fmla="*/ 3 w 34"/>
                  <a:gd name="T1" fmla="*/ 27 h 27"/>
                  <a:gd name="T2" fmla="*/ 34 w 34"/>
                  <a:gd name="T3" fmla="*/ 14 h 27"/>
                  <a:gd name="T4" fmla="*/ 2 w 34"/>
                  <a:gd name="T5" fmla="*/ 0 h 27"/>
                  <a:gd name="T6" fmla="*/ 2 w 34"/>
                  <a:gd name="T7" fmla="*/ 0 h 27"/>
                  <a:gd name="T8" fmla="*/ 0 w 34"/>
                  <a:gd name="T9" fmla="*/ 14 h 27"/>
                  <a:gd name="T10" fmla="*/ 0 w 34"/>
                  <a:gd name="T11" fmla="*/ 14 h 27"/>
                  <a:gd name="T12" fmla="*/ 3 w 34"/>
                  <a:gd name="T13" fmla="*/ 27 h 27"/>
                  <a:gd name="T14" fmla="*/ 3 w 34"/>
                  <a:gd name="T1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7">
                    <a:moveTo>
                      <a:pt x="3" y="27"/>
                    </a:moveTo>
                    <a:lnTo>
                      <a:pt x="34" y="1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27"/>
                    </a:ln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DFA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" name="Freeform 327">
                <a:extLst>
                  <a:ext uri="{FF2B5EF4-FFF2-40B4-BE49-F238E27FC236}">
                    <a16:creationId xmlns:a16="http://schemas.microsoft.com/office/drawing/2014/main" id="{3012C322-060A-4B86-B191-120B7E03A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287" y="3433474"/>
                <a:ext cx="45797" cy="17511"/>
              </a:xfrm>
              <a:custGeom>
                <a:avLst/>
                <a:gdLst>
                  <a:gd name="T0" fmla="*/ 3 w 34"/>
                  <a:gd name="T1" fmla="*/ 13 h 13"/>
                  <a:gd name="T2" fmla="*/ 34 w 34"/>
                  <a:gd name="T3" fmla="*/ 0 h 13"/>
                  <a:gd name="T4" fmla="*/ 0 w 34"/>
                  <a:gd name="T5" fmla="*/ 0 h 13"/>
                  <a:gd name="T6" fmla="*/ 0 w 34"/>
                  <a:gd name="T7" fmla="*/ 0 h 13"/>
                  <a:gd name="T8" fmla="*/ 3 w 34"/>
                  <a:gd name="T9" fmla="*/ 13 h 13"/>
                  <a:gd name="T10" fmla="*/ 3 w 3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13">
                    <a:moveTo>
                      <a:pt x="3" y="13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3" y="13"/>
                    </a:lnTo>
                    <a:close/>
                  </a:path>
                </a:pathLst>
              </a:custGeom>
              <a:solidFill>
                <a:srgbClr val="B689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" name="Freeform 328">
                <a:extLst>
                  <a:ext uri="{FF2B5EF4-FFF2-40B4-BE49-F238E27FC236}">
                    <a16:creationId xmlns:a16="http://schemas.microsoft.com/office/drawing/2014/main" id="{A557300F-CB6D-4C91-BEE3-B7374BE40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268" y="3425392"/>
                <a:ext cx="14817" cy="13470"/>
              </a:xfrm>
              <a:custGeom>
                <a:avLst/>
                <a:gdLst>
                  <a:gd name="T0" fmla="*/ 0 w 11"/>
                  <a:gd name="T1" fmla="*/ 10 h 10"/>
                  <a:gd name="T2" fmla="*/ 11 w 11"/>
                  <a:gd name="T3" fmla="*/ 6 h 10"/>
                  <a:gd name="T4" fmla="*/ 0 w 11"/>
                  <a:gd name="T5" fmla="*/ 0 h 10"/>
                  <a:gd name="T6" fmla="*/ 0 w 11"/>
                  <a:gd name="T7" fmla="*/ 0 h 10"/>
                  <a:gd name="T8" fmla="*/ 0 w 11"/>
                  <a:gd name="T9" fmla="*/ 6 h 10"/>
                  <a:gd name="T10" fmla="*/ 0 w 11"/>
                  <a:gd name="T11" fmla="*/ 6 h 10"/>
                  <a:gd name="T12" fmla="*/ 0 w 11"/>
                  <a:gd name="T13" fmla="*/ 10 h 10"/>
                  <a:gd name="T14" fmla="*/ 0 w 11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lnTo>
                      <a:pt x="11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" name="Freeform 329">
                <a:extLst>
                  <a:ext uri="{FF2B5EF4-FFF2-40B4-BE49-F238E27FC236}">
                    <a16:creationId xmlns:a16="http://schemas.microsoft.com/office/drawing/2014/main" id="{831A5CB9-74E9-4940-9757-242F053A5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931" y="2999745"/>
                <a:ext cx="66003" cy="171067"/>
              </a:xfrm>
              <a:custGeom>
                <a:avLst/>
                <a:gdLst>
                  <a:gd name="T0" fmla="*/ 17 w 49"/>
                  <a:gd name="T1" fmla="*/ 0 h 127"/>
                  <a:gd name="T2" fmla="*/ 17 w 49"/>
                  <a:gd name="T3" fmla="*/ 0 h 127"/>
                  <a:gd name="T4" fmla="*/ 17 w 49"/>
                  <a:gd name="T5" fmla="*/ 2 h 127"/>
                  <a:gd name="T6" fmla="*/ 17 w 49"/>
                  <a:gd name="T7" fmla="*/ 14 h 127"/>
                  <a:gd name="T8" fmla="*/ 17 w 49"/>
                  <a:gd name="T9" fmla="*/ 14 h 127"/>
                  <a:gd name="T10" fmla="*/ 16 w 49"/>
                  <a:gd name="T11" fmla="*/ 15 h 127"/>
                  <a:gd name="T12" fmla="*/ 16 w 49"/>
                  <a:gd name="T13" fmla="*/ 17 h 127"/>
                  <a:gd name="T14" fmla="*/ 16 w 49"/>
                  <a:gd name="T15" fmla="*/ 26 h 127"/>
                  <a:gd name="T16" fmla="*/ 15 w 49"/>
                  <a:gd name="T17" fmla="*/ 26 h 127"/>
                  <a:gd name="T18" fmla="*/ 15 w 49"/>
                  <a:gd name="T19" fmla="*/ 26 h 127"/>
                  <a:gd name="T20" fmla="*/ 12 w 49"/>
                  <a:gd name="T21" fmla="*/ 27 h 127"/>
                  <a:gd name="T22" fmla="*/ 9 w 49"/>
                  <a:gd name="T23" fmla="*/ 30 h 127"/>
                  <a:gd name="T24" fmla="*/ 7 w 49"/>
                  <a:gd name="T25" fmla="*/ 33 h 127"/>
                  <a:gd name="T26" fmla="*/ 5 w 49"/>
                  <a:gd name="T27" fmla="*/ 38 h 127"/>
                  <a:gd name="T28" fmla="*/ 5 w 49"/>
                  <a:gd name="T29" fmla="*/ 38 h 127"/>
                  <a:gd name="T30" fmla="*/ 5 w 49"/>
                  <a:gd name="T31" fmla="*/ 38 h 127"/>
                  <a:gd name="T32" fmla="*/ 1 w 49"/>
                  <a:gd name="T33" fmla="*/ 40 h 127"/>
                  <a:gd name="T34" fmla="*/ 0 w 49"/>
                  <a:gd name="T35" fmla="*/ 42 h 127"/>
                  <a:gd name="T36" fmla="*/ 0 w 49"/>
                  <a:gd name="T37" fmla="*/ 45 h 127"/>
                  <a:gd name="T38" fmla="*/ 3 w 49"/>
                  <a:gd name="T39" fmla="*/ 117 h 127"/>
                  <a:gd name="T40" fmla="*/ 3 w 49"/>
                  <a:gd name="T41" fmla="*/ 127 h 127"/>
                  <a:gd name="T42" fmla="*/ 49 w 49"/>
                  <a:gd name="T43" fmla="*/ 104 h 127"/>
                  <a:gd name="T44" fmla="*/ 49 w 49"/>
                  <a:gd name="T45" fmla="*/ 79 h 127"/>
                  <a:gd name="T46" fmla="*/ 47 w 49"/>
                  <a:gd name="T47" fmla="*/ 44 h 127"/>
                  <a:gd name="T48" fmla="*/ 47 w 49"/>
                  <a:gd name="T49" fmla="*/ 41 h 127"/>
                  <a:gd name="T50" fmla="*/ 47 w 49"/>
                  <a:gd name="T51" fmla="*/ 41 h 127"/>
                  <a:gd name="T52" fmla="*/ 46 w 49"/>
                  <a:gd name="T53" fmla="*/ 38 h 127"/>
                  <a:gd name="T54" fmla="*/ 43 w 49"/>
                  <a:gd name="T55" fmla="*/ 37 h 127"/>
                  <a:gd name="T56" fmla="*/ 43 w 49"/>
                  <a:gd name="T57" fmla="*/ 37 h 127"/>
                  <a:gd name="T58" fmla="*/ 43 w 49"/>
                  <a:gd name="T59" fmla="*/ 37 h 127"/>
                  <a:gd name="T60" fmla="*/ 43 w 49"/>
                  <a:gd name="T61" fmla="*/ 37 h 127"/>
                  <a:gd name="T62" fmla="*/ 43 w 49"/>
                  <a:gd name="T63" fmla="*/ 37 h 127"/>
                  <a:gd name="T64" fmla="*/ 42 w 49"/>
                  <a:gd name="T65" fmla="*/ 33 h 127"/>
                  <a:gd name="T66" fmla="*/ 38 w 49"/>
                  <a:gd name="T67" fmla="*/ 29 h 127"/>
                  <a:gd name="T68" fmla="*/ 35 w 49"/>
                  <a:gd name="T69" fmla="*/ 26 h 127"/>
                  <a:gd name="T70" fmla="*/ 32 w 49"/>
                  <a:gd name="T71" fmla="*/ 26 h 127"/>
                  <a:gd name="T72" fmla="*/ 32 w 49"/>
                  <a:gd name="T73" fmla="*/ 26 h 127"/>
                  <a:gd name="T74" fmla="*/ 32 w 49"/>
                  <a:gd name="T75" fmla="*/ 26 h 127"/>
                  <a:gd name="T76" fmla="*/ 31 w 49"/>
                  <a:gd name="T77" fmla="*/ 26 h 127"/>
                  <a:gd name="T78" fmla="*/ 31 w 49"/>
                  <a:gd name="T79" fmla="*/ 17 h 127"/>
                  <a:gd name="T80" fmla="*/ 31 w 49"/>
                  <a:gd name="T81" fmla="*/ 17 h 127"/>
                  <a:gd name="T82" fmla="*/ 31 w 49"/>
                  <a:gd name="T83" fmla="*/ 15 h 127"/>
                  <a:gd name="T84" fmla="*/ 28 w 49"/>
                  <a:gd name="T85" fmla="*/ 14 h 127"/>
                  <a:gd name="T86" fmla="*/ 28 w 49"/>
                  <a:gd name="T87" fmla="*/ 10 h 127"/>
                  <a:gd name="T88" fmla="*/ 28 w 49"/>
                  <a:gd name="T89" fmla="*/ 10 h 127"/>
                  <a:gd name="T90" fmla="*/ 27 w 49"/>
                  <a:gd name="T91" fmla="*/ 7 h 127"/>
                  <a:gd name="T92" fmla="*/ 19 w 49"/>
                  <a:gd name="T93" fmla="*/ 2 h 127"/>
                  <a:gd name="T94" fmla="*/ 19 w 49"/>
                  <a:gd name="T95" fmla="*/ 2 h 127"/>
                  <a:gd name="T96" fmla="*/ 17 w 49"/>
                  <a:gd name="T9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127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117"/>
                    </a:lnTo>
                    <a:lnTo>
                      <a:pt x="3" y="127"/>
                    </a:lnTo>
                    <a:lnTo>
                      <a:pt x="49" y="104"/>
                    </a:lnTo>
                    <a:lnTo>
                      <a:pt x="49" y="79"/>
                    </a:lnTo>
                    <a:lnTo>
                      <a:pt x="47" y="44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2" y="33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" name="Freeform 330">
                <a:extLst>
                  <a:ext uri="{FF2B5EF4-FFF2-40B4-BE49-F238E27FC236}">
                    <a16:creationId xmlns:a16="http://schemas.microsoft.com/office/drawing/2014/main" id="{C146695A-DA7A-4ED7-8922-EF2231436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931" y="2999745"/>
                <a:ext cx="66003" cy="171067"/>
              </a:xfrm>
              <a:custGeom>
                <a:avLst/>
                <a:gdLst>
                  <a:gd name="T0" fmla="*/ 17 w 49"/>
                  <a:gd name="T1" fmla="*/ 0 h 127"/>
                  <a:gd name="T2" fmla="*/ 17 w 49"/>
                  <a:gd name="T3" fmla="*/ 0 h 127"/>
                  <a:gd name="T4" fmla="*/ 17 w 49"/>
                  <a:gd name="T5" fmla="*/ 2 h 127"/>
                  <a:gd name="T6" fmla="*/ 17 w 49"/>
                  <a:gd name="T7" fmla="*/ 14 h 127"/>
                  <a:gd name="T8" fmla="*/ 17 w 49"/>
                  <a:gd name="T9" fmla="*/ 14 h 127"/>
                  <a:gd name="T10" fmla="*/ 16 w 49"/>
                  <a:gd name="T11" fmla="*/ 15 h 127"/>
                  <a:gd name="T12" fmla="*/ 16 w 49"/>
                  <a:gd name="T13" fmla="*/ 17 h 127"/>
                  <a:gd name="T14" fmla="*/ 16 w 49"/>
                  <a:gd name="T15" fmla="*/ 26 h 127"/>
                  <a:gd name="T16" fmla="*/ 15 w 49"/>
                  <a:gd name="T17" fmla="*/ 26 h 127"/>
                  <a:gd name="T18" fmla="*/ 15 w 49"/>
                  <a:gd name="T19" fmla="*/ 26 h 127"/>
                  <a:gd name="T20" fmla="*/ 12 w 49"/>
                  <a:gd name="T21" fmla="*/ 27 h 127"/>
                  <a:gd name="T22" fmla="*/ 9 w 49"/>
                  <a:gd name="T23" fmla="*/ 30 h 127"/>
                  <a:gd name="T24" fmla="*/ 7 w 49"/>
                  <a:gd name="T25" fmla="*/ 33 h 127"/>
                  <a:gd name="T26" fmla="*/ 5 w 49"/>
                  <a:gd name="T27" fmla="*/ 38 h 127"/>
                  <a:gd name="T28" fmla="*/ 5 w 49"/>
                  <a:gd name="T29" fmla="*/ 38 h 127"/>
                  <a:gd name="T30" fmla="*/ 5 w 49"/>
                  <a:gd name="T31" fmla="*/ 38 h 127"/>
                  <a:gd name="T32" fmla="*/ 1 w 49"/>
                  <a:gd name="T33" fmla="*/ 40 h 127"/>
                  <a:gd name="T34" fmla="*/ 0 w 49"/>
                  <a:gd name="T35" fmla="*/ 42 h 127"/>
                  <a:gd name="T36" fmla="*/ 0 w 49"/>
                  <a:gd name="T37" fmla="*/ 45 h 127"/>
                  <a:gd name="T38" fmla="*/ 3 w 49"/>
                  <a:gd name="T39" fmla="*/ 117 h 127"/>
                  <a:gd name="T40" fmla="*/ 3 w 49"/>
                  <a:gd name="T41" fmla="*/ 127 h 127"/>
                  <a:gd name="T42" fmla="*/ 49 w 49"/>
                  <a:gd name="T43" fmla="*/ 104 h 127"/>
                  <a:gd name="T44" fmla="*/ 49 w 49"/>
                  <a:gd name="T45" fmla="*/ 79 h 127"/>
                  <a:gd name="T46" fmla="*/ 47 w 49"/>
                  <a:gd name="T47" fmla="*/ 44 h 127"/>
                  <a:gd name="T48" fmla="*/ 47 w 49"/>
                  <a:gd name="T49" fmla="*/ 41 h 127"/>
                  <a:gd name="T50" fmla="*/ 47 w 49"/>
                  <a:gd name="T51" fmla="*/ 41 h 127"/>
                  <a:gd name="T52" fmla="*/ 46 w 49"/>
                  <a:gd name="T53" fmla="*/ 38 h 127"/>
                  <a:gd name="T54" fmla="*/ 43 w 49"/>
                  <a:gd name="T55" fmla="*/ 37 h 127"/>
                  <a:gd name="T56" fmla="*/ 43 w 49"/>
                  <a:gd name="T57" fmla="*/ 37 h 127"/>
                  <a:gd name="T58" fmla="*/ 43 w 49"/>
                  <a:gd name="T59" fmla="*/ 37 h 127"/>
                  <a:gd name="T60" fmla="*/ 43 w 49"/>
                  <a:gd name="T61" fmla="*/ 37 h 127"/>
                  <a:gd name="T62" fmla="*/ 43 w 49"/>
                  <a:gd name="T63" fmla="*/ 37 h 127"/>
                  <a:gd name="T64" fmla="*/ 42 w 49"/>
                  <a:gd name="T65" fmla="*/ 33 h 127"/>
                  <a:gd name="T66" fmla="*/ 38 w 49"/>
                  <a:gd name="T67" fmla="*/ 29 h 127"/>
                  <a:gd name="T68" fmla="*/ 35 w 49"/>
                  <a:gd name="T69" fmla="*/ 26 h 127"/>
                  <a:gd name="T70" fmla="*/ 32 w 49"/>
                  <a:gd name="T71" fmla="*/ 26 h 127"/>
                  <a:gd name="T72" fmla="*/ 32 w 49"/>
                  <a:gd name="T73" fmla="*/ 26 h 127"/>
                  <a:gd name="T74" fmla="*/ 32 w 49"/>
                  <a:gd name="T75" fmla="*/ 26 h 127"/>
                  <a:gd name="T76" fmla="*/ 31 w 49"/>
                  <a:gd name="T77" fmla="*/ 26 h 127"/>
                  <a:gd name="T78" fmla="*/ 31 w 49"/>
                  <a:gd name="T79" fmla="*/ 17 h 127"/>
                  <a:gd name="T80" fmla="*/ 31 w 49"/>
                  <a:gd name="T81" fmla="*/ 17 h 127"/>
                  <a:gd name="T82" fmla="*/ 31 w 49"/>
                  <a:gd name="T83" fmla="*/ 15 h 127"/>
                  <a:gd name="T84" fmla="*/ 28 w 49"/>
                  <a:gd name="T85" fmla="*/ 14 h 127"/>
                  <a:gd name="T86" fmla="*/ 28 w 49"/>
                  <a:gd name="T87" fmla="*/ 10 h 127"/>
                  <a:gd name="T88" fmla="*/ 28 w 49"/>
                  <a:gd name="T89" fmla="*/ 10 h 127"/>
                  <a:gd name="T90" fmla="*/ 27 w 49"/>
                  <a:gd name="T91" fmla="*/ 7 h 127"/>
                  <a:gd name="T92" fmla="*/ 19 w 49"/>
                  <a:gd name="T93" fmla="*/ 2 h 127"/>
                  <a:gd name="T94" fmla="*/ 19 w 49"/>
                  <a:gd name="T95" fmla="*/ 2 h 127"/>
                  <a:gd name="T96" fmla="*/ 17 w 49"/>
                  <a:gd name="T9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" h="127">
                    <a:moveTo>
                      <a:pt x="17" y="0"/>
                    </a:moveTo>
                    <a:lnTo>
                      <a:pt x="17" y="0"/>
                    </a:lnTo>
                    <a:lnTo>
                      <a:pt x="17" y="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6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2" y="27"/>
                    </a:lnTo>
                    <a:lnTo>
                      <a:pt x="9" y="30"/>
                    </a:lnTo>
                    <a:lnTo>
                      <a:pt x="7" y="33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5" y="38"/>
                    </a:lnTo>
                    <a:lnTo>
                      <a:pt x="1" y="40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3" y="117"/>
                    </a:lnTo>
                    <a:lnTo>
                      <a:pt x="3" y="127"/>
                    </a:lnTo>
                    <a:lnTo>
                      <a:pt x="49" y="104"/>
                    </a:lnTo>
                    <a:lnTo>
                      <a:pt x="49" y="79"/>
                    </a:lnTo>
                    <a:lnTo>
                      <a:pt x="47" y="44"/>
                    </a:lnTo>
                    <a:lnTo>
                      <a:pt x="47" y="41"/>
                    </a:lnTo>
                    <a:lnTo>
                      <a:pt x="47" y="41"/>
                    </a:lnTo>
                    <a:lnTo>
                      <a:pt x="46" y="38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3" y="37"/>
                    </a:lnTo>
                    <a:lnTo>
                      <a:pt x="42" y="33"/>
                    </a:lnTo>
                    <a:lnTo>
                      <a:pt x="38" y="29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28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" name="Freeform 331">
                <a:extLst>
                  <a:ext uri="{FF2B5EF4-FFF2-40B4-BE49-F238E27FC236}">
                    <a16:creationId xmlns:a16="http://schemas.microsoft.com/office/drawing/2014/main" id="{0EFD71CD-BAA3-4DC6-BF43-9A1CD7A13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971" y="3139832"/>
                <a:ext cx="63309" cy="86207"/>
              </a:xfrm>
              <a:custGeom>
                <a:avLst/>
                <a:gdLst>
                  <a:gd name="T0" fmla="*/ 46 w 47"/>
                  <a:gd name="T1" fmla="*/ 0 h 64"/>
                  <a:gd name="T2" fmla="*/ 0 w 47"/>
                  <a:gd name="T3" fmla="*/ 23 h 64"/>
                  <a:gd name="T4" fmla="*/ 0 w 47"/>
                  <a:gd name="T5" fmla="*/ 53 h 64"/>
                  <a:gd name="T6" fmla="*/ 0 w 47"/>
                  <a:gd name="T7" fmla="*/ 53 h 64"/>
                  <a:gd name="T8" fmla="*/ 1 w 47"/>
                  <a:gd name="T9" fmla="*/ 56 h 64"/>
                  <a:gd name="T10" fmla="*/ 5 w 47"/>
                  <a:gd name="T11" fmla="*/ 57 h 64"/>
                  <a:gd name="T12" fmla="*/ 5 w 47"/>
                  <a:gd name="T13" fmla="*/ 57 h 64"/>
                  <a:gd name="T14" fmla="*/ 5 w 47"/>
                  <a:gd name="T15" fmla="*/ 57 h 64"/>
                  <a:gd name="T16" fmla="*/ 5 w 47"/>
                  <a:gd name="T17" fmla="*/ 57 h 64"/>
                  <a:gd name="T18" fmla="*/ 5 w 47"/>
                  <a:gd name="T19" fmla="*/ 57 h 64"/>
                  <a:gd name="T20" fmla="*/ 5 w 47"/>
                  <a:gd name="T21" fmla="*/ 60 h 64"/>
                  <a:gd name="T22" fmla="*/ 6 w 47"/>
                  <a:gd name="T23" fmla="*/ 61 h 64"/>
                  <a:gd name="T24" fmla="*/ 9 w 47"/>
                  <a:gd name="T25" fmla="*/ 62 h 64"/>
                  <a:gd name="T26" fmla="*/ 12 w 47"/>
                  <a:gd name="T27" fmla="*/ 64 h 64"/>
                  <a:gd name="T28" fmla="*/ 12 w 47"/>
                  <a:gd name="T29" fmla="*/ 64 h 64"/>
                  <a:gd name="T30" fmla="*/ 12 w 47"/>
                  <a:gd name="T31" fmla="*/ 64 h 64"/>
                  <a:gd name="T32" fmla="*/ 36 w 47"/>
                  <a:gd name="T33" fmla="*/ 62 h 64"/>
                  <a:gd name="T34" fmla="*/ 36 w 47"/>
                  <a:gd name="T35" fmla="*/ 62 h 64"/>
                  <a:gd name="T36" fmla="*/ 39 w 47"/>
                  <a:gd name="T37" fmla="*/ 62 h 64"/>
                  <a:gd name="T38" fmla="*/ 40 w 47"/>
                  <a:gd name="T39" fmla="*/ 61 h 64"/>
                  <a:gd name="T40" fmla="*/ 41 w 47"/>
                  <a:gd name="T41" fmla="*/ 58 h 64"/>
                  <a:gd name="T42" fmla="*/ 43 w 47"/>
                  <a:gd name="T43" fmla="*/ 57 h 64"/>
                  <a:gd name="T44" fmla="*/ 43 w 47"/>
                  <a:gd name="T45" fmla="*/ 57 h 64"/>
                  <a:gd name="T46" fmla="*/ 43 w 47"/>
                  <a:gd name="T47" fmla="*/ 57 h 64"/>
                  <a:gd name="T48" fmla="*/ 43 w 47"/>
                  <a:gd name="T49" fmla="*/ 57 h 64"/>
                  <a:gd name="T50" fmla="*/ 46 w 47"/>
                  <a:gd name="T51" fmla="*/ 54 h 64"/>
                  <a:gd name="T52" fmla="*/ 47 w 47"/>
                  <a:gd name="T53" fmla="*/ 52 h 64"/>
                  <a:gd name="T54" fmla="*/ 46 w 47"/>
                  <a:gd name="T5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64">
                    <a:moveTo>
                      <a:pt x="46" y="0"/>
                    </a:moveTo>
                    <a:lnTo>
                      <a:pt x="0" y="2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1"/>
                    </a:lnTo>
                    <a:lnTo>
                      <a:pt x="9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6" y="54"/>
                    </a:lnTo>
                    <a:lnTo>
                      <a:pt x="47" y="5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4D9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" name="Freeform 332">
                <a:extLst>
                  <a:ext uri="{FF2B5EF4-FFF2-40B4-BE49-F238E27FC236}">
                    <a16:creationId xmlns:a16="http://schemas.microsoft.com/office/drawing/2014/main" id="{0993AAA0-A04A-4899-97F3-816FD3661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971" y="3139832"/>
                <a:ext cx="63309" cy="86207"/>
              </a:xfrm>
              <a:custGeom>
                <a:avLst/>
                <a:gdLst>
                  <a:gd name="T0" fmla="*/ 46 w 47"/>
                  <a:gd name="T1" fmla="*/ 0 h 64"/>
                  <a:gd name="T2" fmla="*/ 0 w 47"/>
                  <a:gd name="T3" fmla="*/ 23 h 64"/>
                  <a:gd name="T4" fmla="*/ 0 w 47"/>
                  <a:gd name="T5" fmla="*/ 53 h 64"/>
                  <a:gd name="T6" fmla="*/ 0 w 47"/>
                  <a:gd name="T7" fmla="*/ 53 h 64"/>
                  <a:gd name="T8" fmla="*/ 1 w 47"/>
                  <a:gd name="T9" fmla="*/ 56 h 64"/>
                  <a:gd name="T10" fmla="*/ 5 w 47"/>
                  <a:gd name="T11" fmla="*/ 57 h 64"/>
                  <a:gd name="T12" fmla="*/ 5 w 47"/>
                  <a:gd name="T13" fmla="*/ 57 h 64"/>
                  <a:gd name="T14" fmla="*/ 5 w 47"/>
                  <a:gd name="T15" fmla="*/ 57 h 64"/>
                  <a:gd name="T16" fmla="*/ 5 w 47"/>
                  <a:gd name="T17" fmla="*/ 57 h 64"/>
                  <a:gd name="T18" fmla="*/ 5 w 47"/>
                  <a:gd name="T19" fmla="*/ 57 h 64"/>
                  <a:gd name="T20" fmla="*/ 5 w 47"/>
                  <a:gd name="T21" fmla="*/ 60 h 64"/>
                  <a:gd name="T22" fmla="*/ 6 w 47"/>
                  <a:gd name="T23" fmla="*/ 61 h 64"/>
                  <a:gd name="T24" fmla="*/ 9 w 47"/>
                  <a:gd name="T25" fmla="*/ 62 h 64"/>
                  <a:gd name="T26" fmla="*/ 12 w 47"/>
                  <a:gd name="T27" fmla="*/ 64 h 64"/>
                  <a:gd name="T28" fmla="*/ 12 w 47"/>
                  <a:gd name="T29" fmla="*/ 64 h 64"/>
                  <a:gd name="T30" fmla="*/ 12 w 47"/>
                  <a:gd name="T31" fmla="*/ 64 h 64"/>
                  <a:gd name="T32" fmla="*/ 36 w 47"/>
                  <a:gd name="T33" fmla="*/ 62 h 64"/>
                  <a:gd name="T34" fmla="*/ 36 w 47"/>
                  <a:gd name="T35" fmla="*/ 62 h 64"/>
                  <a:gd name="T36" fmla="*/ 39 w 47"/>
                  <a:gd name="T37" fmla="*/ 62 h 64"/>
                  <a:gd name="T38" fmla="*/ 40 w 47"/>
                  <a:gd name="T39" fmla="*/ 61 h 64"/>
                  <a:gd name="T40" fmla="*/ 41 w 47"/>
                  <a:gd name="T41" fmla="*/ 58 h 64"/>
                  <a:gd name="T42" fmla="*/ 43 w 47"/>
                  <a:gd name="T43" fmla="*/ 57 h 64"/>
                  <a:gd name="T44" fmla="*/ 43 w 47"/>
                  <a:gd name="T45" fmla="*/ 57 h 64"/>
                  <a:gd name="T46" fmla="*/ 43 w 47"/>
                  <a:gd name="T47" fmla="*/ 57 h 64"/>
                  <a:gd name="T48" fmla="*/ 43 w 47"/>
                  <a:gd name="T49" fmla="*/ 57 h 64"/>
                  <a:gd name="T50" fmla="*/ 46 w 47"/>
                  <a:gd name="T51" fmla="*/ 54 h 64"/>
                  <a:gd name="T52" fmla="*/ 47 w 47"/>
                  <a:gd name="T53" fmla="*/ 52 h 64"/>
                  <a:gd name="T54" fmla="*/ 46 w 47"/>
                  <a:gd name="T5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64">
                    <a:moveTo>
                      <a:pt x="46" y="0"/>
                    </a:moveTo>
                    <a:lnTo>
                      <a:pt x="0" y="2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" y="56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57"/>
                    </a:lnTo>
                    <a:lnTo>
                      <a:pt x="5" y="60"/>
                    </a:lnTo>
                    <a:lnTo>
                      <a:pt x="6" y="61"/>
                    </a:lnTo>
                    <a:lnTo>
                      <a:pt x="9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9" y="62"/>
                    </a:lnTo>
                    <a:lnTo>
                      <a:pt x="40" y="61"/>
                    </a:lnTo>
                    <a:lnTo>
                      <a:pt x="41" y="58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6" y="54"/>
                    </a:lnTo>
                    <a:lnTo>
                      <a:pt x="47" y="52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" name="Freeform 333">
                <a:extLst>
                  <a:ext uri="{FF2B5EF4-FFF2-40B4-BE49-F238E27FC236}">
                    <a16:creationId xmlns:a16="http://schemas.microsoft.com/office/drawing/2014/main" id="{FF31B0A3-F2A1-44F8-9619-7EE2822FE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319" y="2890639"/>
                <a:ext cx="63309" cy="75431"/>
              </a:xfrm>
              <a:custGeom>
                <a:avLst/>
                <a:gdLst>
                  <a:gd name="T0" fmla="*/ 39 w 47"/>
                  <a:gd name="T1" fmla="*/ 0 h 56"/>
                  <a:gd name="T2" fmla="*/ 39 w 47"/>
                  <a:gd name="T3" fmla="*/ 0 h 56"/>
                  <a:gd name="T4" fmla="*/ 39 w 47"/>
                  <a:gd name="T5" fmla="*/ 0 h 56"/>
                  <a:gd name="T6" fmla="*/ 8 w 47"/>
                  <a:gd name="T7" fmla="*/ 0 h 56"/>
                  <a:gd name="T8" fmla="*/ 8 w 47"/>
                  <a:gd name="T9" fmla="*/ 0 h 56"/>
                  <a:gd name="T10" fmla="*/ 5 w 47"/>
                  <a:gd name="T11" fmla="*/ 2 h 56"/>
                  <a:gd name="T12" fmla="*/ 4 w 47"/>
                  <a:gd name="T13" fmla="*/ 4 h 56"/>
                  <a:gd name="T14" fmla="*/ 4 w 47"/>
                  <a:gd name="T15" fmla="*/ 4 h 56"/>
                  <a:gd name="T16" fmla="*/ 4 w 47"/>
                  <a:gd name="T17" fmla="*/ 4 h 56"/>
                  <a:gd name="T18" fmla="*/ 4 w 47"/>
                  <a:gd name="T19" fmla="*/ 4 h 56"/>
                  <a:gd name="T20" fmla="*/ 1 w 47"/>
                  <a:gd name="T21" fmla="*/ 6 h 56"/>
                  <a:gd name="T22" fmla="*/ 0 w 47"/>
                  <a:gd name="T23" fmla="*/ 9 h 56"/>
                  <a:gd name="T24" fmla="*/ 1 w 47"/>
                  <a:gd name="T25" fmla="*/ 52 h 56"/>
                  <a:gd name="T26" fmla="*/ 1 w 47"/>
                  <a:gd name="T27" fmla="*/ 52 h 56"/>
                  <a:gd name="T28" fmla="*/ 1 w 47"/>
                  <a:gd name="T29" fmla="*/ 54 h 56"/>
                  <a:gd name="T30" fmla="*/ 5 w 47"/>
                  <a:gd name="T31" fmla="*/ 56 h 56"/>
                  <a:gd name="T32" fmla="*/ 5 w 47"/>
                  <a:gd name="T33" fmla="*/ 56 h 56"/>
                  <a:gd name="T34" fmla="*/ 5 w 47"/>
                  <a:gd name="T35" fmla="*/ 56 h 56"/>
                  <a:gd name="T36" fmla="*/ 43 w 47"/>
                  <a:gd name="T37" fmla="*/ 54 h 56"/>
                  <a:gd name="T38" fmla="*/ 43 w 47"/>
                  <a:gd name="T39" fmla="*/ 54 h 56"/>
                  <a:gd name="T40" fmla="*/ 47 w 47"/>
                  <a:gd name="T41" fmla="*/ 53 h 56"/>
                  <a:gd name="T42" fmla="*/ 47 w 47"/>
                  <a:gd name="T43" fmla="*/ 50 h 56"/>
                  <a:gd name="T44" fmla="*/ 47 w 47"/>
                  <a:gd name="T45" fmla="*/ 9 h 56"/>
                  <a:gd name="T46" fmla="*/ 47 w 47"/>
                  <a:gd name="T47" fmla="*/ 9 h 56"/>
                  <a:gd name="T48" fmla="*/ 46 w 47"/>
                  <a:gd name="T49" fmla="*/ 4 h 56"/>
                  <a:gd name="T50" fmla="*/ 42 w 47"/>
                  <a:gd name="T51" fmla="*/ 3 h 56"/>
                  <a:gd name="T52" fmla="*/ 42 w 47"/>
                  <a:gd name="T53" fmla="*/ 3 h 56"/>
                  <a:gd name="T54" fmla="*/ 42 w 47"/>
                  <a:gd name="T55" fmla="*/ 3 h 56"/>
                  <a:gd name="T56" fmla="*/ 42 w 47"/>
                  <a:gd name="T57" fmla="*/ 3 h 56"/>
                  <a:gd name="T58" fmla="*/ 42 w 47"/>
                  <a:gd name="T59" fmla="*/ 3 h 56"/>
                  <a:gd name="T60" fmla="*/ 42 w 47"/>
                  <a:gd name="T61" fmla="*/ 3 h 56"/>
                  <a:gd name="T62" fmla="*/ 40 w 47"/>
                  <a:gd name="T63" fmla="*/ 0 h 56"/>
                  <a:gd name="T64" fmla="*/ 39 w 47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56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" name="Freeform 334">
                <a:extLst>
                  <a:ext uri="{FF2B5EF4-FFF2-40B4-BE49-F238E27FC236}">
                    <a16:creationId xmlns:a16="http://schemas.microsoft.com/office/drawing/2014/main" id="{3AE77560-55BE-4174-B8E3-F8288670B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319" y="2890639"/>
                <a:ext cx="63309" cy="75431"/>
              </a:xfrm>
              <a:custGeom>
                <a:avLst/>
                <a:gdLst>
                  <a:gd name="T0" fmla="*/ 39 w 47"/>
                  <a:gd name="T1" fmla="*/ 0 h 56"/>
                  <a:gd name="T2" fmla="*/ 39 w 47"/>
                  <a:gd name="T3" fmla="*/ 0 h 56"/>
                  <a:gd name="T4" fmla="*/ 39 w 47"/>
                  <a:gd name="T5" fmla="*/ 0 h 56"/>
                  <a:gd name="T6" fmla="*/ 8 w 47"/>
                  <a:gd name="T7" fmla="*/ 0 h 56"/>
                  <a:gd name="T8" fmla="*/ 8 w 47"/>
                  <a:gd name="T9" fmla="*/ 0 h 56"/>
                  <a:gd name="T10" fmla="*/ 5 w 47"/>
                  <a:gd name="T11" fmla="*/ 2 h 56"/>
                  <a:gd name="T12" fmla="*/ 4 w 47"/>
                  <a:gd name="T13" fmla="*/ 4 h 56"/>
                  <a:gd name="T14" fmla="*/ 4 w 47"/>
                  <a:gd name="T15" fmla="*/ 4 h 56"/>
                  <a:gd name="T16" fmla="*/ 4 w 47"/>
                  <a:gd name="T17" fmla="*/ 4 h 56"/>
                  <a:gd name="T18" fmla="*/ 4 w 47"/>
                  <a:gd name="T19" fmla="*/ 4 h 56"/>
                  <a:gd name="T20" fmla="*/ 1 w 47"/>
                  <a:gd name="T21" fmla="*/ 6 h 56"/>
                  <a:gd name="T22" fmla="*/ 0 w 47"/>
                  <a:gd name="T23" fmla="*/ 9 h 56"/>
                  <a:gd name="T24" fmla="*/ 1 w 47"/>
                  <a:gd name="T25" fmla="*/ 52 h 56"/>
                  <a:gd name="T26" fmla="*/ 1 w 47"/>
                  <a:gd name="T27" fmla="*/ 52 h 56"/>
                  <a:gd name="T28" fmla="*/ 1 w 47"/>
                  <a:gd name="T29" fmla="*/ 54 h 56"/>
                  <a:gd name="T30" fmla="*/ 5 w 47"/>
                  <a:gd name="T31" fmla="*/ 56 h 56"/>
                  <a:gd name="T32" fmla="*/ 5 w 47"/>
                  <a:gd name="T33" fmla="*/ 56 h 56"/>
                  <a:gd name="T34" fmla="*/ 5 w 47"/>
                  <a:gd name="T35" fmla="*/ 56 h 56"/>
                  <a:gd name="T36" fmla="*/ 43 w 47"/>
                  <a:gd name="T37" fmla="*/ 54 h 56"/>
                  <a:gd name="T38" fmla="*/ 43 w 47"/>
                  <a:gd name="T39" fmla="*/ 54 h 56"/>
                  <a:gd name="T40" fmla="*/ 47 w 47"/>
                  <a:gd name="T41" fmla="*/ 53 h 56"/>
                  <a:gd name="T42" fmla="*/ 47 w 47"/>
                  <a:gd name="T43" fmla="*/ 50 h 56"/>
                  <a:gd name="T44" fmla="*/ 47 w 47"/>
                  <a:gd name="T45" fmla="*/ 9 h 56"/>
                  <a:gd name="T46" fmla="*/ 47 w 47"/>
                  <a:gd name="T47" fmla="*/ 9 h 56"/>
                  <a:gd name="T48" fmla="*/ 46 w 47"/>
                  <a:gd name="T49" fmla="*/ 4 h 56"/>
                  <a:gd name="T50" fmla="*/ 42 w 47"/>
                  <a:gd name="T51" fmla="*/ 3 h 56"/>
                  <a:gd name="T52" fmla="*/ 42 w 47"/>
                  <a:gd name="T53" fmla="*/ 3 h 56"/>
                  <a:gd name="T54" fmla="*/ 42 w 47"/>
                  <a:gd name="T55" fmla="*/ 3 h 56"/>
                  <a:gd name="T56" fmla="*/ 42 w 47"/>
                  <a:gd name="T57" fmla="*/ 3 h 56"/>
                  <a:gd name="T58" fmla="*/ 42 w 47"/>
                  <a:gd name="T59" fmla="*/ 3 h 56"/>
                  <a:gd name="T60" fmla="*/ 42 w 47"/>
                  <a:gd name="T61" fmla="*/ 3 h 56"/>
                  <a:gd name="T62" fmla="*/ 40 w 47"/>
                  <a:gd name="T63" fmla="*/ 0 h 56"/>
                  <a:gd name="T64" fmla="*/ 39 w 47"/>
                  <a:gd name="T6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56">
                    <a:moveTo>
                      <a:pt x="39" y="0"/>
                    </a:moveTo>
                    <a:lnTo>
                      <a:pt x="39" y="0"/>
                    </a:lnTo>
                    <a:lnTo>
                      <a:pt x="3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43" y="54"/>
                    </a:lnTo>
                    <a:lnTo>
                      <a:pt x="43" y="54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6" y="4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40" y="0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" name="Freeform 335">
                <a:extLst>
                  <a:ext uri="{FF2B5EF4-FFF2-40B4-BE49-F238E27FC236}">
                    <a16:creationId xmlns:a16="http://schemas.microsoft.com/office/drawing/2014/main" id="{15D2B34C-934A-4B25-9FEF-F74816D4B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319" y="2980888"/>
                <a:ext cx="16164" cy="48491"/>
              </a:xfrm>
              <a:custGeom>
                <a:avLst/>
                <a:gdLst>
                  <a:gd name="T0" fmla="*/ 11 w 12"/>
                  <a:gd name="T1" fmla="*/ 9 h 36"/>
                  <a:gd name="T2" fmla="*/ 12 w 12"/>
                  <a:gd name="T3" fmla="*/ 36 h 36"/>
                  <a:gd name="T4" fmla="*/ 12 w 12"/>
                  <a:gd name="T5" fmla="*/ 36 h 36"/>
                  <a:gd name="T6" fmla="*/ 11 w 12"/>
                  <a:gd name="T7" fmla="*/ 36 h 36"/>
                  <a:gd name="T8" fmla="*/ 9 w 12"/>
                  <a:gd name="T9" fmla="*/ 36 h 36"/>
                  <a:gd name="T10" fmla="*/ 3 w 12"/>
                  <a:gd name="T11" fmla="*/ 31 h 36"/>
                  <a:gd name="T12" fmla="*/ 3 w 12"/>
                  <a:gd name="T13" fmla="*/ 31 h 36"/>
                  <a:gd name="T14" fmla="*/ 0 w 12"/>
                  <a:gd name="T15" fmla="*/ 27 h 36"/>
                  <a:gd name="T16" fmla="*/ 0 w 12"/>
                  <a:gd name="T17" fmla="*/ 1 h 36"/>
                  <a:gd name="T18" fmla="*/ 0 w 12"/>
                  <a:gd name="T19" fmla="*/ 1 h 36"/>
                  <a:gd name="T20" fmla="*/ 0 w 12"/>
                  <a:gd name="T21" fmla="*/ 0 h 36"/>
                  <a:gd name="T22" fmla="*/ 1 w 12"/>
                  <a:gd name="T23" fmla="*/ 0 h 36"/>
                  <a:gd name="T24" fmla="*/ 9 w 12"/>
                  <a:gd name="T25" fmla="*/ 6 h 36"/>
                  <a:gd name="T26" fmla="*/ 9 w 12"/>
                  <a:gd name="T27" fmla="*/ 6 h 36"/>
                  <a:gd name="T28" fmla="*/ 11 w 12"/>
                  <a:gd name="T29" fmla="*/ 9 h 36"/>
                  <a:gd name="T30" fmla="*/ 11 w 12"/>
                  <a:gd name="T31" fmla="*/ 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" h="36">
                    <a:moveTo>
                      <a:pt x="11" y="9"/>
                    </a:moveTo>
                    <a:lnTo>
                      <a:pt x="12" y="36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9" y="36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0" y="2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11" y="9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E65E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" name="Freeform 336">
                <a:extLst>
                  <a:ext uri="{FF2B5EF4-FFF2-40B4-BE49-F238E27FC236}">
                    <a16:creationId xmlns:a16="http://schemas.microsoft.com/office/drawing/2014/main" id="{C3689EF9-E0E9-4C9E-A949-3ACE449D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971" y="2998398"/>
                <a:ext cx="21552" cy="56573"/>
              </a:xfrm>
              <a:custGeom>
                <a:avLst/>
                <a:gdLst>
                  <a:gd name="T0" fmla="*/ 14 w 16"/>
                  <a:gd name="T1" fmla="*/ 3 h 42"/>
                  <a:gd name="T2" fmla="*/ 16 w 16"/>
                  <a:gd name="T3" fmla="*/ 39 h 42"/>
                  <a:gd name="T4" fmla="*/ 16 w 16"/>
                  <a:gd name="T5" fmla="*/ 39 h 42"/>
                  <a:gd name="T6" fmla="*/ 14 w 16"/>
                  <a:gd name="T7" fmla="*/ 41 h 42"/>
                  <a:gd name="T8" fmla="*/ 13 w 16"/>
                  <a:gd name="T9" fmla="*/ 42 h 42"/>
                  <a:gd name="T10" fmla="*/ 2 w 16"/>
                  <a:gd name="T11" fmla="*/ 42 h 42"/>
                  <a:gd name="T12" fmla="*/ 2 w 16"/>
                  <a:gd name="T13" fmla="*/ 42 h 42"/>
                  <a:gd name="T14" fmla="*/ 1 w 16"/>
                  <a:gd name="T15" fmla="*/ 42 h 42"/>
                  <a:gd name="T16" fmla="*/ 0 w 16"/>
                  <a:gd name="T17" fmla="*/ 39 h 42"/>
                  <a:gd name="T18" fmla="*/ 0 w 16"/>
                  <a:gd name="T19" fmla="*/ 3 h 42"/>
                  <a:gd name="T20" fmla="*/ 0 w 16"/>
                  <a:gd name="T21" fmla="*/ 3 h 42"/>
                  <a:gd name="T22" fmla="*/ 0 w 16"/>
                  <a:gd name="T23" fmla="*/ 1 h 42"/>
                  <a:gd name="T24" fmla="*/ 1 w 16"/>
                  <a:gd name="T25" fmla="*/ 0 h 42"/>
                  <a:gd name="T26" fmla="*/ 12 w 16"/>
                  <a:gd name="T27" fmla="*/ 0 h 42"/>
                  <a:gd name="T28" fmla="*/ 12 w 16"/>
                  <a:gd name="T29" fmla="*/ 0 h 42"/>
                  <a:gd name="T30" fmla="*/ 14 w 16"/>
                  <a:gd name="T31" fmla="*/ 0 h 42"/>
                  <a:gd name="T32" fmla="*/ 14 w 16"/>
                  <a:gd name="T33" fmla="*/ 3 h 42"/>
                  <a:gd name="T34" fmla="*/ 14 w 16"/>
                  <a:gd name="T35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42">
                    <a:moveTo>
                      <a:pt x="14" y="3"/>
                    </a:moveTo>
                    <a:lnTo>
                      <a:pt x="16" y="39"/>
                    </a:lnTo>
                    <a:lnTo>
                      <a:pt x="16" y="39"/>
                    </a:lnTo>
                    <a:lnTo>
                      <a:pt x="14" y="41"/>
                    </a:lnTo>
                    <a:lnTo>
                      <a:pt x="13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1" y="42"/>
                    </a:lnTo>
                    <a:lnTo>
                      <a:pt x="0" y="39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" name="Freeform 337">
                <a:extLst>
                  <a:ext uri="{FF2B5EF4-FFF2-40B4-BE49-F238E27FC236}">
                    <a16:creationId xmlns:a16="http://schemas.microsoft.com/office/drawing/2014/main" id="{470D5778-619E-455C-9337-2704C81FD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155" y="3013215"/>
                <a:ext cx="53879" cy="191272"/>
              </a:xfrm>
              <a:custGeom>
                <a:avLst/>
                <a:gdLst>
                  <a:gd name="T0" fmla="*/ 38 w 40"/>
                  <a:gd name="T1" fmla="*/ 12 h 142"/>
                  <a:gd name="T2" fmla="*/ 40 w 40"/>
                  <a:gd name="T3" fmla="*/ 135 h 142"/>
                  <a:gd name="T4" fmla="*/ 40 w 40"/>
                  <a:gd name="T5" fmla="*/ 135 h 142"/>
                  <a:gd name="T6" fmla="*/ 39 w 40"/>
                  <a:gd name="T7" fmla="*/ 138 h 142"/>
                  <a:gd name="T8" fmla="*/ 38 w 40"/>
                  <a:gd name="T9" fmla="*/ 140 h 142"/>
                  <a:gd name="T10" fmla="*/ 36 w 40"/>
                  <a:gd name="T11" fmla="*/ 142 h 142"/>
                  <a:gd name="T12" fmla="*/ 34 w 40"/>
                  <a:gd name="T13" fmla="*/ 142 h 142"/>
                  <a:gd name="T14" fmla="*/ 9 w 40"/>
                  <a:gd name="T15" fmla="*/ 142 h 142"/>
                  <a:gd name="T16" fmla="*/ 9 w 40"/>
                  <a:gd name="T17" fmla="*/ 142 h 142"/>
                  <a:gd name="T18" fmla="*/ 7 w 40"/>
                  <a:gd name="T19" fmla="*/ 142 h 142"/>
                  <a:gd name="T20" fmla="*/ 5 w 40"/>
                  <a:gd name="T21" fmla="*/ 140 h 142"/>
                  <a:gd name="T22" fmla="*/ 3 w 40"/>
                  <a:gd name="T23" fmla="*/ 139 h 142"/>
                  <a:gd name="T24" fmla="*/ 3 w 40"/>
                  <a:gd name="T25" fmla="*/ 136 h 142"/>
                  <a:gd name="T26" fmla="*/ 0 w 40"/>
                  <a:gd name="T27" fmla="*/ 13 h 142"/>
                  <a:gd name="T28" fmla="*/ 0 w 40"/>
                  <a:gd name="T29" fmla="*/ 13 h 142"/>
                  <a:gd name="T30" fmla="*/ 1 w 40"/>
                  <a:gd name="T31" fmla="*/ 8 h 142"/>
                  <a:gd name="T32" fmla="*/ 4 w 40"/>
                  <a:gd name="T33" fmla="*/ 4 h 142"/>
                  <a:gd name="T34" fmla="*/ 7 w 40"/>
                  <a:gd name="T35" fmla="*/ 1 h 142"/>
                  <a:gd name="T36" fmla="*/ 9 w 40"/>
                  <a:gd name="T37" fmla="*/ 1 h 142"/>
                  <a:gd name="T38" fmla="*/ 27 w 40"/>
                  <a:gd name="T39" fmla="*/ 0 h 142"/>
                  <a:gd name="T40" fmla="*/ 27 w 40"/>
                  <a:gd name="T41" fmla="*/ 0 h 142"/>
                  <a:gd name="T42" fmla="*/ 30 w 40"/>
                  <a:gd name="T43" fmla="*/ 1 h 142"/>
                  <a:gd name="T44" fmla="*/ 32 w 40"/>
                  <a:gd name="T45" fmla="*/ 4 h 142"/>
                  <a:gd name="T46" fmla="*/ 36 w 40"/>
                  <a:gd name="T47" fmla="*/ 7 h 142"/>
                  <a:gd name="T48" fmla="*/ 38 w 40"/>
                  <a:gd name="T49" fmla="*/ 12 h 142"/>
                  <a:gd name="T50" fmla="*/ 38 w 40"/>
                  <a:gd name="T51" fmla="*/ 1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" h="142">
                    <a:moveTo>
                      <a:pt x="38" y="12"/>
                    </a:moveTo>
                    <a:lnTo>
                      <a:pt x="40" y="135"/>
                    </a:lnTo>
                    <a:lnTo>
                      <a:pt x="40" y="135"/>
                    </a:lnTo>
                    <a:lnTo>
                      <a:pt x="39" y="138"/>
                    </a:lnTo>
                    <a:lnTo>
                      <a:pt x="38" y="140"/>
                    </a:lnTo>
                    <a:lnTo>
                      <a:pt x="36" y="142"/>
                    </a:lnTo>
                    <a:lnTo>
                      <a:pt x="34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7" y="142"/>
                    </a:lnTo>
                    <a:lnTo>
                      <a:pt x="5" y="140"/>
                    </a:lnTo>
                    <a:lnTo>
                      <a:pt x="3" y="139"/>
                    </a:lnTo>
                    <a:lnTo>
                      <a:pt x="3" y="13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30" y="1"/>
                    </a:lnTo>
                    <a:lnTo>
                      <a:pt x="32" y="4"/>
                    </a:lnTo>
                    <a:lnTo>
                      <a:pt x="36" y="7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" name="Freeform 338">
                <a:extLst>
                  <a:ext uri="{FF2B5EF4-FFF2-40B4-BE49-F238E27FC236}">
                    <a16:creationId xmlns:a16="http://schemas.microsoft.com/office/drawing/2014/main" id="{D2B17596-B7BF-44DA-938A-BF4B7BABE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073" y="3029379"/>
                <a:ext cx="67349" cy="167026"/>
              </a:xfrm>
              <a:custGeom>
                <a:avLst/>
                <a:gdLst>
                  <a:gd name="T0" fmla="*/ 48 w 50"/>
                  <a:gd name="T1" fmla="*/ 4 h 124"/>
                  <a:gd name="T2" fmla="*/ 50 w 50"/>
                  <a:gd name="T3" fmla="*/ 119 h 124"/>
                  <a:gd name="T4" fmla="*/ 50 w 50"/>
                  <a:gd name="T5" fmla="*/ 119 h 124"/>
                  <a:gd name="T6" fmla="*/ 49 w 50"/>
                  <a:gd name="T7" fmla="*/ 122 h 124"/>
                  <a:gd name="T8" fmla="*/ 46 w 50"/>
                  <a:gd name="T9" fmla="*/ 123 h 124"/>
                  <a:gd name="T10" fmla="*/ 9 w 50"/>
                  <a:gd name="T11" fmla="*/ 124 h 124"/>
                  <a:gd name="T12" fmla="*/ 9 w 50"/>
                  <a:gd name="T13" fmla="*/ 124 h 124"/>
                  <a:gd name="T14" fmla="*/ 4 w 50"/>
                  <a:gd name="T15" fmla="*/ 123 h 124"/>
                  <a:gd name="T16" fmla="*/ 3 w 50"/>
                  <a:gd name="T17" fmla="*/ 120 h 124"/>
                  <a:gd name="T18" fmla="*/ 0 w 50"/>
                  <a:gd name="T19" fmla="*/ 5 h 124"/>
                  <a:gd name="T20" fmla="*/ 0 w 50"/>
                  <a:gd name="T21" fmla="*/ 5 h 124"/>
                  <a:gd name="T22" fmla="*/ 2 w 50"/>
                  <a:gd name="T23" fmla="*/ 3 h 124"/>
                  <a:gd name="T24" fmla="*/ 6 w 50"/>
                  <a:gd name="T25" fmla="*/ 1 h 124"/>
                  <a:gd name="T26" fmla="*/ 44 w 50"/>
                  <a:gd name="T27" fmla="*/ 0 h 124"/>
                  <a:gd name="T28" fmla="*/ 44 w 50"/>
                  <a:gd name="T29" fmla="*/ 0 h 124"/>
                  <a:gd name="T30" fmla="*/ 46 w 50"/>
                  <a:gd name="T31" fmla="*/ 1 h 124"/>
                  <a:gd name="T32" fmla="*/ 48 w 50"/>
                  <a:gd name="T33" fmla="*/ 4 h 124"/>
                  <a:gd name="T34" fmla="*/ 48 w 50"/>
                  <a:gd name="T35" fmla="*/ 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0" h="124">
                    <a:moveTo>
                      <a:pt x="48" y="4"/>
                    </a:moveTo>
                    <a:lnTo>
                      <a:pt x="50" y="119"/>
                    </a:lnTo>
                    <a:lnTo>
                      <a:pt x="50" y="119"/>
                    </a:lnTo>
                    <a:lnTo>
                      <a:pt x="49" y="122"/>
                    </a:lnTo>
                    <a:lnTo>
                      <a:pt x="46" y="123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4" y="123"/>
                    </a:lnTo>
                    <a:lnTo>
                      <a:pt x="3" y="12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6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C6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" name="Freeform 339">
                <a:extLst>
                  <a:ext uri="{FF2B5EF4-FFF2-40B4-BE49-F238E27FC236}">
                    <a16:creationId xmlns:a16="http://schemas.microsoft.com/office/drawing/2014/main" id="{BE1B2210-3094-4DD4-8149-09615DEDF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073" y="3038808"/>
                <a:ext cx="67349" cy="148168"/>
              </a:xfrm>
              <a:custGeom>
                <a:avLst/>
                <a:gdLst>
                  <a:gd name="T0" fmla="*/ 48 w 50"/>
                  <a:gd name="T1" fmla="*/ 0 h 110"/>
                  <a:gd name="T2" fmla="*/ 50 w 50"/>
                  <a:gd name="T3" fmla="*/ 109 h 110"/>
                  <a:gd name="T4" fmla="*/ 3 w 50"/>
                  <a:gd name="T5" fmla="*/ 110 h 110"/>
                  <a:gd name="T6" fmla="*/ 0 w 50"/>
                  <a:gd name="T7" fmla="*/ 1 h 110"/>
                  <a:gd name="T8" fmla="*/ 48 w 50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10">
                    <a:moveTo>
                      <a:pt x="48" y="0"/>
                    </a:moveTo>
                    <a:lnTo>
                      <a:pt x="50" y="109"/>
                    </a:lnTo>
                    <a:lnTo>
                      <a:pt x="3" y="110"/>
                    </a:lnTo>
                    <a:lnTo>
                      <a:pt x="0" y="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" name="Freeform 340">
                <a:extLst>
                  <a:ext uri="{FF2B5EF4-FFF2-40B4-BE49-F238E27FC236}">
                    <a16:creationId xmlns:a16="http://schemas.microsoft.com/office/drawing/2014/main" id="{14ABDC57-415C-4D26-917C-9483D5F37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379" y="2882557"/>
                <a:ext cx="64655" cy="70043"/>
              </a:xfrm>
              <a:custGeom>
                <a:avLst/>
                <a:gdLst>
                  <a:gd name="T0" fmla="*/ 47 w 48"/>
                  <a:gd name="T1" fmla="*/ 4 h 52"/>
                  <a:gd name="T2" fmla="*/ 48 w 48"/>
                  <a:gd name="T3" fmla="*/ 47 h 52"/>
                  <a:gd name="T4" fmla="*/ 48 w 48"/>
                  <a:gd name="T5" fmla="*/ 47 h 52"/>
                  <a:gd name="T6" fmla="*/ 47 w 48"/>
                  <a:gd name="T7" fmla="*/ 50 h 52"/>
                  <a:gd name="T8" fmla="*/ 44 w 48"/>
                  <a:gd name="T9" fmla="*/ 51 h 52"/>
                  <a:gd name="T10" fmla="*/ 6 w 48"/>
                  <a:gd name="T11" fmla="*/ 52 h 52"/>
                  <a:gd name="T12" fmla="*/ 6 w 48"/>
                  <a:gd name="T13" fmla="*/ 52 h 52"/>
                  <a:gd name="T14" fmla="*/ 2 w 48"/>
                  <a:gd name="T15" fmla="*/ 51 h 52"/>
                  <a:gd name="T16" fmla="*/ 1 w 48"/>
                  <a:gd name="T17" fmla="*/ 47 h 52"/>
                  <a:gd name="T18" fmla="*/ 0 w 48"/>
                  <a:gd name="T19" fmla="*/ 5 h 52"/>
                  <a:gd name="T20" fmla="*/ 0 w 48"/>
                  <a:gd name="T21" fmla="*/ 5 h 52"/>
                  <a:gd name="T22" fmla="*/ 1 w 48"/>
                  <a:gd name="T23" fmla="*/ 2 h 52"/>
                  <a:gd name="T24" fmla="*/ 5 w 48"/>
                  <a:gd name="T25" fmla="*/ 1 h 52"/>
                  <a:gd name="T26" fmla="*/ 43 w 48"/>
                  <a:gd name="T27" fmla="*/ 0 h 52"/>
                  <a:gd name="T28" fmla="*/ 43 w 48"/>
                  <a:gd name="T29" fmla="*/ 0 h 52"/>
                  <a:gd name="T30" fmla="*/ 46 w 48"/>
                  <a:gd name="T31" fmla="*/ 1 h 52"/>
                  <a:gd name="T32" fmla="*/ 47 w 48"/>
                  <a:gd name="T33" fmla="*/ 4 h 52"/>
                  <a:gd name="T34" fmla="*/ 47 w 48"/>
                  <a:gd name="T35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52">
                    <a:moveTo>
                      <a:pt x="47" y="4"/>
                    </a:moveTo>
                    <a:lnTo>
                      <a:pt x="48" y="47"/>
                    </a:lnTo>
                    <a:lnTo>
                      <a:pt x="48" y="47"/>
                    </a:lnTo>
                    <a:lnTo>
                      <a:pt x="47" y="50"/>
                    </a:lnTo>
                    <a:lnTo>
                      <a:pt x="44" y="51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5" y="1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7" y="4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C6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" name="Freeform 341">
                <a:extLst>
                  <a:ext uri="{FF2B5EF4-FFF2-40B4-BE49-F238E27FC236}">
                    <a16:creationId xmlns:a16="http://schemas.microsoft.com/office/drawing/2014/main" id="{090C3A47-6FEB-43B0-9054-2C48B5002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113" y="2877169"/>
                <a:ext cx="52533" cy="64655"/>
              </a:xfrm>
              <a:custGeom>
                <a:avLst/>
                <a:gdLst>
                  <a:gd name="T0" fmla="*/ 39 w 39"/>
                  <a:gd name="T1" fmla="*/ 44 h 48"/>
                  <a:gd name="T2" fmla="*/ 38 w 39"/>
                  <a:gd name="T3" fmla="*/ 4 h 48"/>
                  <a:gd name="T4" fmla="*/ 38 w 39"/>
                  <a:gd name="T5" fmla="*/ 4 h 48"/>
                  <a:gd name="T6" fmla="*/ 37 w 39"/>
                  <a:gd name="T7" fmla="*/ 1 h 48"/>
                  <a:gd name="T8" fmla="*/ 34 w 39"/>
                  <a:gd name="T9" fmla="*/ 0 h 48"/>
                  <a:gd name="T10" fmla="*/ 3 w 39"/>
                  <a:gd name="T11" fmla="*/ 1 h 48"/>
                  <a:gd name="T12" fmla="*/ 3 w 39"/>
                  <a:gd name="T13" fmla="*/ 1 h 48"/>
                  <a:gd name="T14" fmla="*/ 1 w 39"/>
                  <a:gd name="T15" fmla="*/ 2 h 48"/>
                  <a:gd name="T16" fmla="*/ 0 w 39"/>
                  <a:gd name="T17" fmla="*/ 4 h 48"/>
                  <a:gd name="T18" fmla="*/ 1 w 39"/>
                  <a:gd name="T19" fmla="*/ 46 h 48"/>
                  <a:gd name="T20" fmla="*/ 1 w 39"/>
                  <a:gd name="T21" fmla="*/ 46 h 48"/>
                  <a:gd name="T22" fmla="*/ 1 w 39"/>
                  <a:gd name="T23" fmla="*/ 47 h 48"/>
                  <a:gd name="T24" fmla="*/ 4 w 39"/>
                  <a:gd name="T25" fmla="*/ 48 h 48"/>
                  <a:gd name="T26" fmla="*/ 35 w 39"/>
                  <a:gd name="T27" fmla="*/ 48 h 48"/>
                  <a:gd name="T28" fmla="*/ 35 w 39"/>
                  <a:gd name="T29" fmla="*/ 48 h 48"/>
                  <a:gd name="T30" fmla="*/ 38 w 39"/>
                  <a:gd name="T31" fmla="*/ 47 h 48"/>
                  <a:gd name="T32" fmla="*/ 39 w 39"/>
                  <a:gd name="T33" fmla="*/ 44 h 48"/>
                  <a:gd name="T34" fmla="*/ 39 w 39"/>
                  <a:gd name="T35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9" h="48">
                    <a:moveTo>
                      <a:pt x="39" y="44"/>
                    </a:moveTo>
                    <a:lnTo>
                      <a:pt x="38" y="4"/>
                    </a:lnTo>
                    <a:lnTo>
                      <a:pt x="38" y="4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4" y="48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8" y="47"/>
                    </a:lnTo>
                    <a:lnTo>
                      <a:pt x="39" y="44"/>
                    </a:lnTo>
                    <a:lnTo>
                      <a:pt x="39" y="44"/>
                    </a:lnTo>
                    <a:close/>
                  </a:path>
                </a:pathLst>
              </a:custGeom>
              <a:solidFill>
                <a:srgbClr val="FAB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" name="Freeform 650">
                <a:extLst>
                  <a:ext uri="{FF2B5EF4-FFF2-40B4-BE49-F238E27FC236}">
                    <a16:creationId xmlns:a16="http://schemas.microsoft.com/office/drawing/2014/main" id="{F918E163-26B5-4F25-9745-34681AF930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9344" y="3533151"/>
                <a:ext cx="227641" cy="289602"/>
              </a:xfrm>
              <a:custGeom>
                <a:avLst/>
                <a:gdLst>
                  <a:gd name="T0" fmla="*/ 143 w 169"/>
                  <a:gd name="T1" fmla="*/ 30 h 215"/>
                  <a:gd name="T2" fmla="*/ 122 w 169"/>
                  <a:gd name="T3" fmla="*/ 62 h 215"/>
                  <a:gd name="T4" fmla="*/ 110 w 169"/>
                  <a:gd name="T5" fmla="*/ 78 h 215"/>
                  <a:gd name="T6" fmla="*/ 108 w 169"/>
                  <a:gd name="T7" fmla="*/ 77 h 215"/>
                  <a:gd name="T8" fmla="*/ 116 w 169"/>
                  <a:gd name="T9" fmla="*/ 36 h 215"/>
                  <a:gd name="T10" fmla="*/ 119 w 169"/>
                  <a:gd name="T11" fmla="*/ 16 h 215"/>
                  <a:gd name="T12" fmla="*/ 118 w 169"/>
                  <a:gd name="T13" fmla="*/ 8 h 215"/>
                  <a:gd name="T14" fmla="*/ 114 w 169"/>
                  <a:gd name="T15" fmla="*/ 3 h 215"/>
                  <a:gd name="T16" fmla="*/ 108 w 169"/>
                  <a:gd name="T17" fmla="*/ 0 h 215"/>
                  <a:gd name="T18" fmla="*/ 103 w 169"/>
                  <a:gd name="T19" fmla="*/ 1 h 215"/>
                  <a:gd name="T20" fmla="*/ 97 w 169"/>
                  <a:gd name="T21" fmla="*/ 4 h 215"/>
                  <a:gd name="T22" fmla="*/ 91 w 169"/>
                  <a:gd name="T23" fmla="*/ 18 h 215"/>
                  <a:gd name="T24" fmla="*/ 88 w 169"/>
                  <a:gd name="T25" fmla="*/ 27 h 215"/>
                  <a:gd name="T26" fmla="*/ 77 w 169"/>
                  <a:gd name="T27" fmla="*/ 59 h 215"/>
                  <a:gd name="T28" fmla="*/ 72 w 169"/>
                  <a:gd name="T29" fmla="*/ 69 h 215"/>
                  <a:gd name="T30" fmla="*/ 73 w 169"/>
                  <a:gd name="T31" fmla="*/ 58 h 215"/>
                  <a:gd name="T32" fmla="*/ 76 w 169"/>
                  <a:gd name="T33" fmla="*/ 35 h 215"/>
                  <a:gd name="T34" fmla="*/ 74 w 169"/>
                  <a:gd name="T35" fmla="*/ 20 h 215"/>
                  <a:gd name="T36" fmla="*/ 70 w 169"/>
                  <a:gd name="T37" fmla="*/ 13 h 215"/>
                  <a:gd name="T38" fmla="*/ 64 w 169"/>
                  <a:gd name="T39" fmla="*/ 13 h 215"/>
                  <a:gd name="T40" fmla="*/ 60 w 169"/>
                  <a:gd name="T41" fmla="*/ 15 h 215"/>
                  <a:gd name="T42" fmla="*/ 53 w 169"/>
                  <a:gd name="T43" fmla="*/ 28 h 215"/>
                  <a:gd name="T44" fmla="*/ 34 w 169"/>
                  <a:gd name="T45" fmla="*/ 92 h 215"/>
                  <a:gd name="T46" fmla="*/ 24 w 169"/>
                  <a:gd name="T47" fmla="*/ 115 h 215"/>
                  <a:gd name="T48" fmla="*/ 8 w 169"/>
                  <a:gd name="T49" fmla="*/ 154 h 215"/>
                  <a:gd name="T50" fmla="*/ 0 w 169"/>
                  <a:gd name="T51" fmla="*/ 178 h 215"/>
                  <a:gd name="T52" fmla="*/ 24 w 169"/>
                  <a:gd name="T53" fmla="*/ 196 h 215"/>
                  <a:gd name="T54" fmla="*/ 47 w 169"/>
                  <a:gd name="T55" fmla="*/ 215 h 215"/>
                  <a:gd name="T56" fmla="*/ 56 w 169"/>
                  <a:gd name="T57" fmla="*/ 208 h 215"/>
                  <a:gd name="T58" fmla="*/ 93 w 169"/>
                  <a:gd name="T59" fmla="*/ 189 h 215"/>
                  <a:gd name="T60" fmla="*/ 126 w 169"/>
                  <a:gd name="T61" fmla="*/ 175 h 215"/>
                  <a:gd name="T62" fmla="*/ 158 w 169"/>
                  <a:gd name="T63" fmla="*/ 167 h 215"/>
                  <a:gd name="T64" fmla="*/ 159 w 169"/>
                  <a:gd name="T65" fmla="*/ 162 h 215"/>
                  <a:gd name="T66" fmla="*/ 161 w 169"/>
                  <a:gd name="T67" fmla="*/ 153 h 215"/>
                  <a:gd name="T68" fmla="*/ 154 w 169"/>
                  <a:gd name="T69" fmla="*/ 143 h 215"/>
                  <a:gd name="T70" fmla="*/ 138 w 169"/>
                  <a:gd name="T71" fmla="*/ 142 h 215"/>
                  <a:gd name="T72" fmla="*/ 124 w 169"/>
                  <a:gd name="T73" fmla="*/ 143 h 215"/>
                  <a:gd name="T74" fmla="*/ 110 w 169"/>
                  <a:gd name="T75" fmla="*/ 148 h 215"/>
                  <a:gd name="T76" fmla="*/ 105 w 169"/>
                  <a:gd name="T77" fmla="*/ 151 h 215"/>
                  <a:gd name="T78" fmla="*/ 154 w 169"/>
                  <a:gd name="T79" fmla="*/ 73 h 215"/>
                  <a:gd name="T80" fmla="*/ 168 w 169"/>
                  <a:gd name="T81" fmla="*/ 40 h 215"/>
                  <a:gd name="T82" fmla="*/ 169 w 169"/>
                  <a:gd name="T83" fmla="*/ 28 h 215"/>
                  <a:gd name="T84" fmla="*/ 166 w 169"/>
                  <a:gd name="T85" fmla="*/ 22 h 215"/>
                  <a:gd name="T86" fmla="*/ 162 w 169"/>
                  <a:gd name="T87" fmla="*/ 18 h 215"/>
                  <a:gd name="T88" fmla="*/ 157 w 169"/>
                  <a:gd name="T89" fmla="*/ 18 h 215"/>
                  <a:gd name="T90" fmla="*/ 150 w 169"/>
                  <a:gd name="T91" fmla="*/ 22 h 215"/>
                  <a:gd name="T92" fmla="*/ 143 w 169"/>
                  <a:gd name="T93" fmla="*/ 3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9" h="215">
                    <a:moveTo>
                      <a:pt x="143" y="30"/>
                    </a:moveTo>
                    <a:lnTo>
                      <a:pt x="143" y="30"/>
                    </a:lnTo>
                    <a:lnTo>
                      <a:pt x="134" y="46"/>
                    </a:lnTo>
                    <a:lnTo>
                      <a:pt x="122" y="62"/>
                    </a:lnTo>
                    <a:lnTo>
                      <a:pt x="112" y="76"/>
                    </a:lnTo>
                    <a:lnTo>
                      <a:pt x="110" y="78"/>
                    </a:lnTo>
                    <a:lnTo>
                      <a:pt x="108" y="78"/>
                    </a:lnTo>
                    <a:lnTo>
                      <a:pt x="108" y="77"/>
                    </a:lnTo>
                    <a:lnTo>
                      <a:pt x="108" y="77"/>
                    </a:lnTo>
                    <a:lnTo>
                      <a:pt x="116" y="36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2"/>
                    </a:lnTo>
                    <a:lnTo>
                      <a:pt x="118" y="8"/>
                    </a:lnTo>
                    <a:lnTo>
                      <a:pt x="116" y="4"/>
                    </a:lnTo>
                    <a:lnTo>
                      <a:pt x="114" y="3"/>
                    </a:lnTo>
                    <a:lnTo>
                      <a:pt x="111" y="0"/>
                    </a:lnTo>
                    <a:lnTo>
                      <a:pt x="108" y="0"/>
                    </a:lnTo>
                    <a:lnTo>
                      <a:pt x="105" y="0"/>
                    </a:lnTo>
                    <a:lnTo>
                      <a:pt x="103" y="1"/>
                    </a:lnTo>
                    <a:lnTo>
                      <a:pt x="103" y="1"/>
                    </a:lnTo>
                    <a:lnTo>
                      <a:pt x="97" y="4"/>
                    </a:lnTo>
                    <a:lnTo>
                      <a:pt x="93" y="9"/>
                    </a:lnTo>
                    <a:lnTo>
                      <a:pt x="91" y="18"/>
                    </a:lnTo>
                    <a:lnTo>
                      <a:pt x="88" y="27"/>
                    </a:lnTo>
                    <a:lnTo>
                      <a:pt x="88" y="27"/>
                    </a:lnTo>
                    <a:lnTo>
                      <a:pt x="83" y="47"/>
                    </a:lnTo>
                    <a:lnTo>
                      <a:pt x="77" y="59"/>
                    </a:lnTo>
                    <a:lnTo>
                      <a:pt x="73" y="66"/>
                    </a:lnTo>
                    <a:lnTo>
                      <a:pt x="72" y="69"/>
                    </a:lnTo>
                    <a:lnTo>
                      <a:pt x="72" y="69"/>
                    </a:lnTo>
                    <a:lnTo>
                      <a:pt x="73" y="58"/>
                    </a:lnTo>
                    <a:lnTo>
                      <a:pt x="74" y="47"/>
                    </a:lnTo>
                    <a:lnTo>
                      <a:pt x="76" y="35"/>
                    </a:lnTo>
                    <a:lnTo>
                      <a:pt x="74" y="24"/>
                    </a:lnTo>
                    <a:lnTo>
                      <a:pt x="74" y="20"/>
                    </a:lnTo>
                    <a:lnTo>
                      <a:pt x="73" y="16"/>
                    </a:lnTo>
                    <a:lnTo>
                      <a:pt x="70" y="13"/>
                    </a:lnTo>
                    <a:lnTo>
                      <a:pt x="68" y="12"/>
                    </a:lnTo>
                    <a:lnTo>
                      <a:pt x="64" y="13"/>
                    </a:lnTo>
                    <a:lnTo>
                      <a:pt x="60" y="15"/>
                    </a:lnTo>
                    <a:lnTo>
                      <a:pt x="60" y="15"/>
                    </a:lnTo>
                    <a:lnTo>
                      <a:pt x="57" y="20"/>
                    </a:lnTo>
                    <a:lnTo>
                      <a:pt x="53" y="28"/>
                    </a:lnTo>
                    <a:lnTo>
                      <a:pt x="45" y="55"/>
                    </a:lnTo>
                    <a:lnTo>
                      <a:pt x="34" y="92"/>
                    </a:lnTo>
                    <a:lnTo>
                      <a:pt x="34" y="92"/>
                    </a:lnTo>
                    <a:lnTo>
                      <a:pt x="24" y="115"/>
                    </a:lnTo>
                    <a:lnTo>
                      <a:pt x="16" y="135"/>
                    </a:lnTo>
                    <a:lnTo>
                      <a:pt x="8" y="154"/>
                    </a:lnTo>
                    <a:lnTo>
                      <a:pt x="0" y="178"/>
                    </a:lnTo>
                    <a:lnTo>
                      <a:pt x="0" y="178"/>
                    </a:lnTo>
                    <a:lnTo>
                      <a:pt x="12" y="186"/>
                    </a:lnTo>
                    <a:lnTo>
                      <a:pt x="24" y="196"/>
                    </a:lnTo>
                    <a:lnTo>
                      <a:pt x="47" y="215"/>
                    </a:lnTo>
                    <a:lnTo>
                      <a:pt x="47" y="215"/>
                    </a:lnTo>
                    <a:lnTo>
                      <a:pt x="56" y="208"/>
                    </a:lnTo>
                    <a:lnTo>
                      <a:pt x="56" y="208"/>
                    </a:lnTo>
                    <a:lnTo>
                      <a:pt x="66" y="202"/>
                    </a:lnTo>
                    <a:lnTo>
                      <a:pt x="93" y="189"/>
                    </a:lnTo>
                    <a:lnTo>
                      <a:pt x="110" y="182"/>
                    </a:lnTo>
                    <a:lnTo>
                      <a:pt x="126" y="175"/>
                    </a:lnTo>
                    <a:lnTo>
                      <a:pt x="143" y="170"/>
                    </a:lnTo>
                    <a:lnTo>
                      <a:pt x="158" y="167"/>
                    </a:lnTo>
                    <a:lnTo>
                      <a:pt x="158" y="167"/>
                    </a:lnTo>
                    <a:lnTo>
                      <a:pt x="159" y="162"/>
                    </a:lnTo>
                    <a:lnTo>
                      <a:pt x="161" y="158"/>
                    </a:lnTo>
                    <a:lnTo>
                      <a:pt x="161" y="153"/>
                    </a:lnTo>
                    <a:lnTo>
                      <a:pt x="158" y="148"/>
                    </a:lnTo>
                    <a:lnTo>
                      <a:pt x="154" y="143"/>
                    </a:lnTo>
                    <a:lnTo>
                      <a:pt x="147" y="142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4" y="143"/>
                    </a:lnTo>
                    <a:lnTo>
                      <a:pt x="115" y="146"/>
                    </a:lnTo>
                    <a:lnTo>
                      <a:pt x="110" y="148"/>
                    </a:lnTo>
                    <a:lnTo>
                      <a:pt x="105" y="151"/>
                    </a:lnTo>
                    <a:lnTo>
                      <a:pt x="105" y="151"/>
                    </a:lnTo>
                    <a:lnTo>
                      <a:pt x="154" y="73"/>
                    </a:lnTo>
                    <a:lnTo>
                      <a:pt x="154" y="73"/>
                    </a:lnTo>
                    <a:lnTo>
                      <a:pt x="164" y="54"/>
                    </a:lnTo>
                    <a:lnTo>
                      <a:pt x="168" y="40"/>
                    </a:lnTo>
                    <a:lnTo>
                      <a:pt x="169" y="34"/>
                    </a:lnTo>
                    <a:lnTo>
                      <a:pt x="169" y="28"/>
                    </a:lnTo>
                    <a:lnTo>
                      <a:pt x="168" y="24"/>
                    </a:lnTo>
                    <a:lnTo>
                      <a:pt x="166" y="22"/>
                    </a:lnTo>
                    <a:lnTo>
                      <a:pt x="165" y="19"/>
                    </a:lnTo>
                    <a:lnTo>
                      <a:pt x="162" y="18"/>
                    </a:lnTo>
                    <a:lnTo>
                      <a:pt x="159" y="18"/>
                    </a:lnTo>
                    <a:lnTo>
                      <a:pt x="157" y="18"/>
                    </a:lnTo>
                    <a:lnTo>
                      <a:pt x="153" y="19"/>
                    </a:lnTo>
                    <a:lnTo>
                      <a:pt x="150" y="22"/>
                    </a:lnTo>
                    <a:lnTo>
                      <a:pt x="143" y="30"/>
                    </a:lnTo>
                    <a:lnTo>
                      <a:pt x="143" y="30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" name="Freeform 651">
                <a:extLst>
                  <a:ext uri="{FF2B5EF4-FFF2-40B4-BE49-F238E27FC236}">
                    <a16:creationId xmlns:a16="http://schemas.microsoft.com/office/drawing/2014/main" id="{BEFB18CF-F408-4B13-9CD7-0996691AE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8406" y="4132558"/>
                <a:ext cx="766433" cy="490301"/>
              </a:xfrm>
              <a:custGeom>
                <a:avLst/>
                <a:gdLst>
                  <a:gd name="T0" fmla="*/ 0 w 569"/>
                  <a:gd name="T1" fmla="*/ 103 h 364"/>
                  <a:gd name="T2" fmla="*/ 139 w 569"/>
                  <a:gd name="T3" fmla="*/ 0 h 364"/>
                  <a:gd name="T4" fmla="*/ 569 w 569"/>
                  <a:gd name="T5" fmla="*/ 0 h 364"/>
                  <a:gd name="T6" fmla="*/ 534 w 569"/>
                  <a:gd name="T7" fmla="*/ 362 h 364"/>
                  <a:gd name="T8" fmla="*/ 534 w 569"/>
                  <a:gd name="T9" fmla="*/ 362 h 364"/>
                  <a:gd name="T10" fmla="*/ 522 w 569"/>
                  <a:gd name="T11" fmla="*/ 362 h 364"/>
                  <a:gd name="T12" fmla="*/ 506 w 569"/>
                  <a:gd name="T13" fmla="*/ 364 h 364"/>
                  <a:gd name="T14" fmla="*/ 486 w 569"/>
                  <a:gd name="T15" fmla="*/ 362 h 364"/>
                  <a:gd name="T16" fmla="*/ 460 w 569"/>
                  <a:gd name="T17" fmla="*/ 361 h 364"/>
                  <a:gd name="T18" fmla="*/ 430 w 569"/>
                  <a:gd name="T19" fmla="*/ 357 h 364"/>
                  <a:gd name="T20" fmla="*/ 396 w 569"/>
                  <a:gd name="T21" fmla="*/ 351 h 364"/>
                  <a:gd name="T22" fmla="*/ 359 w 569"/>
                  <a:gd name="T23" fmla="*/ 342 h 364"/>
                  <a:gd name="T24" fmla="*/ 318 w 569"/>
                  <a:gd name="T25" fmla="*/ 330 h 364"/>
                  <a:gd name="T26" fmla="*/ 298 w 569"/>
                  <a:gd name="T27" fmla="*/ 323 h 364"/>
                  <a:gd name="T28" fmla="*/ 276 w 569"/>
                  <a:gd name="T29" fmla="*/ 314 h 364"/>
                  <a:gd name="T30" fmla="*/ 255 w 569"/>
                  <a:gd name="T31" fmla="*/ 304 h 364"/>
                  <a:gd name="T32" fmla="*/ 232 w 569"/>
                  <a:gd name="T33" fmla="*/ 293 h 364"/>
                  <a:gd name="T34" fmla="*/ 209 w 569"/>
                  <a:gd name="T35" fmla="*/ 281 h 364"/>
                  <a:gd name="T36" fmla="*/ 186 w 569"/>
                  <a:gd name="T37" fmla="*/ 268 h 364"/>
                  <a:gd name="T38" fmla="*/ 163 w 569"/>
                  <a:gd name="T39" fmla="*/ 253 h 364"/>
                  <a:gd name="T40" fmla="*/ 140 w 569"/>
                  <a:gd name="T41" fmla="*/ 237 h 364"/>
                  <a:gd name="T42" fmla="*/ 116 w 569"/>
                  <a:gd name="T43" fmla="*/ 218 h 364"/>
                  <a:gd name="T44" fmla="*/ 93 w 569"/>
                  <a:gd name="T45" fmla="*/ 199 h 364"/>
                  <a:gd name="T46" fmla="*/ 70 w 569"/>
                  <a:gd name="T47" fmla="*/ 177 h 364"/>
                  <a:gd name="T48" fmla="*/ 45 w 569"/>
                  <a:gd name="T49" fmla="*/ 154 h 364"/>
                  <a:gd name="T50" fmla="*/ 22 w 569"/>
                  <a:gd name="T51" fmla="*/ 130 h 364"/>
                  <a:gd name="T52" fmla="*/ 0 w 569"/>
                  <a:gd name="T53" fmla="*/ 103 h 364"/>
                  <a:gd name="T54" fmla="*/ 0 w 569"/>
                  <a:gd name="T55" fmla="*/ 10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69" h="364">
                    <a:moveTo>
                      <a:pt x="0" y="103"/>
                    </a:moveTo>
                    <a:lnTo>
                      <a:pt x="139" y="0"/>
                    </a:lnTo>
                    <a:lnTo>
                      <a:pt x="569" y="0"/>
                    </a:lnTo>
                    <a:lnTo>
                      <a:pt x="534" y="362"/>
                    </a:lnTo>
                    <a:lnTo>
                      <a:pt x="534" y="362"/>
                    </a:lnTo>
                    <a:lnTo>
                      <a:pt x="522" y="362"/>
                    </a:lnTo>
                    <a:lnTo>
                      <a:pt x="506" y="364"/>
                    </a:lnTo>
                    <a:lnTo>
                      <a:pt x="486" y="362"/>
                    </a:lnTo>
                    <a:lnTo>
                      <a:pt x="460" y="361"/>
                    </a:lnTo>
                    <a:lnTo>
                      <a:pt x="430" y="357"/>
                    </a:lnTo>
                    <a:lnTo>
                      <a:pt x="396" y="351"/>
                    </a:lnTo>
                    <a:lnTo>
                      <a:pt x="359" y="342"/>
                    </a:lnTo>
                    <a:lnTo>
                      <a:pt x="318" y="330"/>
                    </a:lnTo>
                    <a:lnTo>
                      <a:pt x="298" y="323"/>
                    </a:lnTo>
                    <a:lnTo>
                      <a:pt x="276" y="314"/>
                    </a:lnTo>
                    <a:lnTo>
                      <a:pt x="255" y="304"/>
                    </a:lnTo>
                    <a:lnTo>
                      <a:pt x="232" y="293"/>
                    </a:lnTo>
                    <a:lnTo>
                      <a:pt x="209" y="281"/>
                    </a:lnTo>
                    <a:lnTo>
                      <a:pt x="186" y="268"/>
                    </a:lnTo>
                    <a:lnTo>
                      <a:pt x="163" y="253"/>
                    </a:lnTo>
                    <a:lnTo>
                      <a:pt x="140" y="237"/>
                    </a:lnTo>
                    <a:lnTo>
                      <a:pt x="116" y="218"/>
                    </a:lnTo>
                    <a:lnTo>
                      <a:pt x="93" y="199"/>
                    </a:lnTo>
                    <a:lnTo>
                      <a:pt x="70" y="177"/>
                    </a:lnTo>
                    <a:lnTo>
                      <a:pt x="45" y="154"/>
                    </a:lnTo>
                    <a:lnTo>
                      <a:pt x="22" y="130"/>
                    </a:lnTo>
                    <a:lnTo>
                      <a:pt x="0" y="103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58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" name="Freeform 652">
                <a:extLst>
                  <a:ext uri="{FF2B5EF4-FFF2-40B4-BE49-F238E27FC236}">
                    <a16:creationId xmlns:a16="http://schemas.microsoft.com/office/drawing/2014/main" id="{021120CA-8B2E-4BDA-8849-F9505E598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282" y="3767535"/>
                <a:ext cx="1368535" cy="1158406"/>
              </a:xfrm>
              <a:custGeom>
                <a:avLst/>
                <a:gdLst>
                  <a:gd name="T0" fmla="*/ 738 w 1016"/>
                  <a:gd name="T1" fmla="*/ 859 h 860"/>
                  <a:gd name="T2" fmla="*/ 666 w 1016"/>
                  <a:gd name="T3" fmla="*/ 859 h 860"/>
                  <a:gd name="T4" fmla="*/ 548 w 1016"/>
                  <a:gd name="T5" fmla="*/ 842 h 860"/>
                  <a:gd name="T6" fmla="*/ 450 w 1016"/>
                  <a:gd name="T7" fmla="*/ 814 h 860"/>
                  <a:gd name="T8" fmla="*/ 371 w 1016"/>
                  <a:gd name="T9" fmla="*/ 782 h 860"/>
                  <a:gd name="T10" fmla="*/ 286 w 1016"/>
                  <a:gd name="T11" fmla="*/ 737 h 860"/>
                  <a:gd name="T12" fmla="*/ 199 w 1016"/>
                  <a:gd name="T13" fmla="*/ 678 h 860"/>
                  <a:gd name="T14" fmla="*/ 113 w 1016"/>
                  <a:gd name="T15" fmla="*/ 602 h 860"/>
                  <a:gd name="T16" fmla="*/ 63 w 1016"/>
                  <a:gd name="T17" fmla="*/ 547 h 860"/>
                  <a:gd name="T18" fmla="*/ 17 w 1016"/>
                  <a:gd name="T19" fmla="*/ 463 h 860"/>
                  <a:gd name="T20" fmla="*/ 0 w 1016"/>
                  <a:gd name="T21" fmla="*/ 382 h 860"/>
                  <a:gd name="T22" fmla="*/ 6 w 1016"/>
                  <a:gd name="T23" fmla="*/ 305 h 860"/>
                  <a:gd name="T24" fmla="*/ 31 w 1016"/>
                  <a:gd name="T25" fmla="*/ 234 h 860"/>
                  <a:gd name="T26" fmla="*/ 66 w 1016"/>
                  <a:gd name="T27" fmla="*/ 169 h 860"/>
                  <a:gd name="T28" fmla="*/ 108 w 1016"/>
                  <a:gd name="T29" fmla="*/ 112 h 860"/>
                  <a:gd name="T30" fmla="*/ 189 w 1016"/>
                  <a:gd name="T31" fmla="*/ 30 h 860"/>
                  <a:gd name="T32" fmla="*/ 263 w 1016"/>
                  <a:gd name="T33" fmla="*/ 53 h 860"/>
                  <a:gd name="T34" fmla="*/ 244 w 1016"/>
                  <a:gd name="T35" fmla="*/ 112 h 860"/>
                  <a:gd name="T36" fmla="*/ 214 w 1016"/>
                  <a:gd name="T37" fmla="*/ 236 h 860"/>
                  <a:gd name="T38" fmla="*/ 209 w 1016"/>
                  <a:gd name="T39" fmla="*/ 297 h 860"/>
                  <a:gd name="T40" fmla="*/ 213 w 1016"/>
                  <a:gd name="T41" fmla="*/ 329 h 860"/>
                  <a:gd name="T42" fmla="*/ 239 w 1016"/>
                  <a:gd name="T43" fmla="*/ 375 h 860"/>
                  <a:gd name="T44" fmla="*/ 284 w 1016"/>
                  <a:gd name="T45" fmla="*/ 424 h 860"/>
                  <a:gd name="T46" fmla="*/ 347 w 1016"/>
                  <a:gd name="T47" fmla="*/ 471 h 860"/>
                  <a:gd name="T48" fmla="*/ 419 w 1016"/>
                  <a:gd name="T49" fmla="*/ 516 h 860"/>
                  <a:gd name="T50" fmla="*/ 500 w 1016"/>
                  <a:gd name="T51" fmla="*/ 555 h 860"/>
                  <a:gd name="T52" fmla="*/ 584 w 1016"/>
                  <a:gd name="T53" fmla="*/ 585 h 860"/>
                  <a:gd name="T54" fmla="*/ 665 w 1016"/>
                  <a:gd name="T55" fmla="*/ 604 h 860"/>
                  <a:gd name="T56" fmla="*/ 739 w 1016"/>
                  <a:gd name="T57" fmla="*/ 608 h 860"/>
                  <a:gd name="T58" fmla="*/ 801 w 1016"/>
                  <a:gd name="T59" fmla="*/ 594 h 860"/>
                  <a:gd name="T60" fmla="*/ 842 w 1016"/>
                  <a:gd name="T61" fmla="*/ 568 h 860"/>
                  <a:gd name="T62" fmla="*/ 860 w 1016"/>
                  <a:gd name="T63" fmla="*/ 545 h 860"/>
                  <a:gd name="T64" fmla="*/ 877 w 1016"/>
                  <a:gd name="T65" fmla="*/ 512 h 860"/>
                  <a:gd name="T66" fmla="*/ 895 w 1016"/>
                  <a:gd name="T67" fmla="*/ 459 h 860"/>
                  <a:gd name="T68" fmla="*/ 903 w 1016"/>
                  <a:gd name="T69" fmla="*/ 408 h 860"/>
                  <a:gd name="T70" fmla="*/ 897 w 1016"/>
                  <a:gd name="T71" fmla="*/ 312 h 860"/>
                  <a:gd name="T72" fmla="*/ 876 w 1016"/>
                  <a:gd name="T73" fmla="*/ 231 h 860"/>
                  <a:gd name="T74" fmla="*/ 846 w 1016"/>
                  <a:gd name="T75" fmla="*/ 165 h 860"/>
                  <a:gd name="T76" fmla="*/ 897 w 1016"/>
                  <a:gd name="T77" fmla="*/ 151 h 860"/>
                  <a:gd name="T78" fmla="*/ 939 w 1016"/>
                  <a:gd name="T79" fmla="*/ 219 h 860"/>
                  <a:gd name="T80" fmla="*/ 981 w 1016"/>
                  <a:gd name="T81" fmla="*/ 312 h 860"/>
                  <a:gd name="T82" fmla="*/ 1008 w 1016"/>
                  <a:gd name="T83" fmla="*/ 409 h 860"/>
                  <a:gd name="T84" fmla="*/ 1015 w 1016"/>
                  <a:gd name="T85" fmla="*/ 474 h 860"/>
                  <a:gd name="T86" fmla="*/ 1013 w 1016"/>
                  <a:gd name="T87" fmla="*/ 541 h 860"/>
                  <a:gd name="T88" fmla="*/ 1000 w 1016"/>
                  <a:gd name="T89" fmla="*/ 610 h 860"/>
                  <a:gd name="T90" fmla="*/ 984 w 1016"/>
                  <a:gd name="T91" fmla="*/ 658 h 860"/>
                  <a:gd name="T92" fmla="*/ 932 w 1016"/>
                  <a:gd name="T93" fmla="*/ 744 h 860"/>
                  <a:gd name="T94" fmla="*/ 874 w 1016"/>
                  <a:gd name="T95" fmla="*/ 802 h 860"/>
                  <a:gd name="T96" fmla="*/ 820 w 1016"/>
                  <a:gd name="T97" fmla="*/ 836 h 860"/>
                  <a:gd name="T98" fmla="*/ 777 w 1016"/>
                  <a:gd name="T99" fmla="*/ 852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6" h="860">
                    <a:moveTo>
                      <a:pt x="753" y="857"/>
                    </a:moveTo>
                    <a:lnTo>
                      <a:pt x="753" y="857"/>
                    </a:lnTo>
                    <a:lnTo>
                      <a:pt x="738" y="859"/>
                    </a:lnTo>
                    <a:lnTo>
                      <a:pt x="720" y="860"/>
                    </a:lnTo>
                    <a:lnTo>
                      <a:pt x="696" y="860"/>
                    </a:lnTo>
                    <a:lnTo>
                      <a:pt x="666" y="859"/>
                    </a:lnTo>
                    <a:lnTo>
                      <a:pt x="631" y="856"/>
                    </a:lnTo>
                    <a:lnTo>
                      <a:pt x="592" y="851"/>
                    </a:lnTo>
                    <a:lnTo>
                      <a:pt x="548" y="842"/>
                    </a:lnTo>
                    <a:lnTo>
                      <a:pt x="500" y="830"/>
                    </a:lnTo>
                    <a:lnTo>
                      <a:pt x="476" y="822"/>
                    </a:lnTo>
                    <a:lnTo>
                      <a:pt x="450" y="814"/>
                    </a:lnTo>
                    <a:lnTo>
                      <a:pt x="425" y="805"/>
                    </a:lnTo>
                    <a:lnTo>
                      <a:pt x="398" y="794"/>
                    </a:lnTo>
                    <a:lnTo>
                      <a:pt x="371" y="782"/>
                    </a:lnTo>
                    <a:lnTo>
                      <a:pt x="342" y="768"/>
                    </a:lnTo>
                    <a:lnTo>
                      <a:pt x="314" y="753"/>
                    </a:lnTo>
                    <a:lnTo>
                      <a:pt x="286" y="737"/>
                    </a:lnTo>
                    <a:lnTo>
                      <a:pt x="257" y="718"/>
                    </a:lnTo>
                    <a:lnTo>
                      <a:pt x="229" y="699"/>
                    </a:lnTo>
                    <a:lnTo>
                      <a:pt x="199" y="678"/>
                    </a:lnTo>
                    <a:lnTo>
                      <a:pt x="171" y="655"/>
                    </a:lnTo>
                    <a:lnTo>
                      <a:pt x="141" y="629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86" y="575"/>
                    </a:lnTo>
                    <a:lnTo>
                      <a:pt x="63" y="547"/>
                    </a:lnTo>
                    <a:lnTo>
                      <a:pt x="44" y="518"/>
                    </a:lnTo>
                    <a:lnTo>
                      <a:pt x="29" y="491"/>
                    </a:lnTo>
                    <a:lnTo>
                      <a:pt x="17" y="463"/>
                    </a:lnTo>
                    <a:lnTo>
                      <a:pt x="9" y="436"/>
                    </a:lnTo>
                    <a:lnTo>
                      <a:pt x="2" y="409"/>
                    </a:lnTo>
                    <a:lnTo>
                      <a:pt x="0" y="382"/>
                    </a:lnTo>
                    <a:lnTo>
                      <a:pt x="0" y="356"/>
                    </a:lnTo>
                    <a:lnTo>
                      <a:pt x="2" y="331"/>
                    </a:lnTo>
                    <a:lnTo>
                      <a:pt x="6" y="305"/>
                    </a:lnTo>
                    <a:lnTo>
                      <a:pt x="13" y="281"/>
                    </a:lnTo>
                    <a:lnTo>
                      <a:pt x="21" y="257"/>
                    </a:lnTo>
                    <a:lnTo>
                      <a:pt x="31" y="234"/>
                    </a:lnTo>
                    <a:lnTo>
                      <a:pt x="41" y="211"/>
                    </a:lnTo>
                    <a:lnTo>
                      <a:pt x="54" y="189"/>
                    </a:lnTo>
                    <a:lnTo>
                      <a:pt x="66" y="169"/>
                    </a:lnTo>
                    <a:lnTo>
                      <a:pt x="79" y="149"/>
                    </a:lnTo>
                    <a:lnTo>
                      <a:pt x="94" y="130"/>
                    </a:lnTo>
                    <a:lnTo>
                      <a:pt x="108" y="112"/>
                    </a:lnTo>
                    <a:lnTo>
                      <a:pt x="137" y="80"/>
                    </a:lnTo>
                    <a:lnTo>
                      <a:pt x="164" y="53"/>
                    </a:lnTo>
                    <a:lnTo>
                      <a:pt x="189" y="30"/>
                    </a:lnTo>
                    <a:lnTo>
                      <a:pt x="207" y="14"/>
                    </a:lnTo>
                    <a:lnTo>
                      <a:pt x="225" y="0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53" y="81"/>
                    </a:lnTo>
                    <a:lnTo>
                      <a:pt x="244" y="112"/>
                    </a:lnTo>
                    <a:lnTo>
                      <a:pt x="233" y="150"/>
                    </a:lnTo>
                    <a:lnTo>
                      <a:pt x="224" y="192"/>
                    </a:lnTo>
                    <a:lnTo>
                      <a:pt x="214" y="236"/>
                    </a:lnTo>
                    <a:lnTo>
                      <a:pt x="212" y="257"/>
                    </a:lnTo>
                    <a:lnTo>
                      <a:pt x="210" y="278"/>
                    </a:lnTo>
                    <a:lnTo>
                      <a:pt x="209" y="297"/>
                    </a:lnTo>
                    <a:lnTo>
                      <a:pt x="210" y="315"/>
                    </a:lnTo>
                    <a:lnTo>
                      <a:pt x="210" y="315"/>
                    </a:lnTo>
                    <a:lnTo>
                      <a:pt x="213" y="329"/>
                    </a:lnTo>
                    <a:lnTo>
                      <a:pt x="220" y="344"/>
                    </a:lnTo>
                    <a:lnTo>
                      <a:pt x="228" y="361"/>
                    </a:lnTo>
                    <a:lnTo>
                      <a:pt x="239" y="375"/>
                    </a:lnTo>
                    <a:lnTo>
                      <a:pt x="252" y="392"/>
                    </a:lnTo>
                    <a:lnTo>
                      <a:pt x="267" y="408"/>
                    </a:lnTo>
                    <a:lnTo>
                      <a:pt x="284" y="424"/>
                    </a:lnTo>
                    <a:lnTo>
                      <a:pt x="303" y="440"/>
                    </a:lnTo>
                    <a:lnTo>
                      <a:pt x="324" y="456"/>
                    </a:lnTo>
                    <a:lnTo>
                      <a:pt x="347" y="471"/>
                    </a:lnTo>
                    <a:lnTo>
                      <a:pt x="369" y="487"/>
                    </a:lnTo>
                    <a:lnTo>
                      <a:pt x="394" y="502"/>
                    </a:lnTo>
                    <a:lnTo>
                      <a:pt x="419" y="516"/>
                    </a:lnTo>
                    <a:lnTo>
                      <a:pt x="446" y="529"/>
                    </a:lnTo>
                    <a:lnTo>
                      <a:pt x="473" y="543"/>
                    </a:lnTo>
                    <a:lnTo>
                      <a:pt x="500" y="555"/>
                    </a:lnTo>
                    <a:lnTo>
                      <a:pt x="529" y="566"/>
                    </a:lnTo>
                    <a:lnTo>
                      <a:pt x="556" y="577"/>
                    </a:lnTo>
                    <a:lnTo>
                      <a:pt x="584" y="585"/>
                    </a:lnTo>
                    <a:lnTo>
                      <a:pt x="611" y="593"/>
                    </a:lnTo>
                    <a:lnTo>
                      <a:pt x="638" y="598"/>
                    </a:lnTo>
                    <a:lnTo>
                      <a:pt x="665" y="604"/>
                    </a:lnTo>
                    <a:lnTo>
                      <a:pt x="691" y="606"/>
                    </a:lnTo>
                    <a:lnTo>
                      <a:pt x="715" y="608"/>
                    </a:lnTo>
                    <a:lnTo>
                      <a:pt x="739" y="608"/>
                    </a:lnTo>
                    <a:lnTo>
                      <a:pt x="762" y="605"/>
                    </a:lnTo>
                    <a:lnTo>
                      <a:pt x="783" y="601"/>
                    </a:lnTo>
                    <a:lnTo>
                      <a:pt x="801" y="594"/>
                    </a:lnTo>
                    <a:lnTo>
                      <a:pt x="820" y="586"/>
                    </a:lnTo>
                    <a:lnTo>
                      <a:pt x="835" y="575"/>
                    </a:lnTo>
                    <a:lnTo>
                      <a:pt x="842" y="568"/>
                    </a:lnTo>
                    <a:lnTo>
                      <a:pt x="849" y="562"/>
                    </a:lnTo>
                    <a:lnTo>
                      <a:pt x="855" y="554"/>
                    </a:lnTo>
                    <a:lnTo>
                      <a:pt x="860" y="545"/>
                    </a:lnTo>
                    <a:lnTo>
                      <a:pt x="860" y="545"/>
                    </a:lnTo>
                    <a:lnTo>
                      <a:pt x="869" y="528"/>
                    </a:lnTo>
                    <a:lnTo>
                      <a:pt x="877" y="512"/>
                    </a:lnTo>
                    <a:lnTo>
                      <a:pt x="884" y="494"/>
                    </a:lnTo>
                    <a:lnTo>
                      <a:pt x="891" y="477"/>
                    </a:lnTo>
                    <a:lnTo>
                      <a:pt x="895" y="459"/>
                    </a:lnTo>
                    <a:lnTo>
                      <a:pt x="899" y="442"/>
                    </a:lnTo>
                    <a:lnTo>
                      <a:pt x="901" y="425"/>
                    </a:lnTo>
                    <a:lnTo>
                      <a:pt x="903" y="408"/>
                    </a:lnTo>
                    <a:lnTo>
                      <a:pt x="903" y="374"/>
                    </a:lnTo>
                    <a:lnTo>
                      <a:pt x="901" y="343"/>
                    </a:lnTo>
                    <a:lnTo>
                      <a:pt x="897" y="312"/>
                    </a:lnTo>
                    <a:lnTo>
                      <a:pt x="891" y="282"/>
                    </a:lnTo>
                    <a:lnTo>
                      <a:pt x="884" y="255"/>
                    </a:lnTo>
                    <a:lnTo>
                      <a:pt x="876" y="231"/>
                    </a:lnTo>
                    <a:lnTo>
                      <a:pt x="868" y="209"/>
                    </a:lnTo>
                    <a:lnTo>
                      <a:pt x="860" y="190"/>
                    </a:lnTo>
                    <a:lnTo>
                      <a:pt x="846" y="165"/>
                    </a:lnTo>
                    <a:lnTo>
                      <a:pt x="841" y="155"/>
                    </a:lnTo>
                    <a:lnTo>
                      <a:pt x="897" y="151"/>
                    </a:lnTo>
                    <a:lnTo>
                      <a:pt x="897" y="151"/>
                    </a:lnTo>
                    <a:lnTo>
                      <a:pt x="905" y="163"/>
                    </a:lnTo>
                    <a:lnTo>
                      <a:pt x="926" y="196"/>
                    </a:lnTo>
                    <a:lnTo>
                      <a:pt x="939" y="219"/>
                    </a:lnTo>
                    <a:lnTo>
                      <a:pt x="953" y="246"/>
                    </a:lnTo>
                    <a:lnTo>
                      <a:pt x="968" y="277"/>
                    </a:lnTo>
                    <a:lnTo>
                      <a:pt x="981" y="312"/>
                    </a:lnTo>
                    <a:lnTo>
                      <a:pt x="993" y="348"/>
                    </a:lnTo>
                    <a:lnTo>
                      <a:pt x="1004" y="389"/>
                    </a:lnTo>
                    <a:lnTo>
                      <a:pt x="1008" y="409"/>
                    </a:lnTo>
                    <a:lnTo>
                      <a:pt x="1011" y="431"/>
                    </a:lnTo>
                    <a:lnTo>
                      <a:pt x="1013" y="452"/>
                    </a:lnTo>
                    <a:lnTo>
                      <a:pt x="1015" y="474"/>
                    </a:lnTo>
                    <a:lnTo>
                      <a:pt x="1016" y="497"/>
                    </a:lnTo>
                    <a:lnTo>
                      <a:pt x="1015" y="518"/>
                    </a:lnTo>
                    <a:lnTo>
                      <a:pt x="1013" y="541"/>
                    </a:lnTo>
                    <a:lnTo>
                      <a:pt x="1011" y="564"/>
                    </a:lnTo>
                    <a:lnTo>
                      <a:pt x="1005" y="587"/>
                    </a:lnTo>
                    <a:lnTo>
                      <a:pt x="1000" y="610"/>
                    </a:lnTo>
                    <a:lnTo>
                      <a:pt x="992" y="633"/>
                    </a:lnTo>
                    <a:lnTo>
                      <a:pt x="984" y="658"/>
                    </a:lnTo>
                    <a:lnTo>
                      <a:pt x="984" y="658"/>
                    </a:lnTo>
                    <a:lnTo>
                      <a:pt x="968" y="690"/>
                    </a:lnTo>
                    <a:lnTo>
                      <a:pt x="950" y="718"/>
                    </a:lnTo>
                    <a:lnTo>
                      <a:pt x="932" y="744"/>
                    </a:lnTo>
                    <a:lnTo>
                      <a:pt x="914" y="766"/>
                    </a:lnTo>
                    <a:lnTo>
                      <a:pt x="895" y="784"/>
                    </a:lnTo>
                    <a:lnTo>
                      <a:pt x="874" y="802"/>
                    </a:lnTo>
                    <a:lnTo>
                      <a:pt x="855" y="815"/>
                    </a:lnTo>
                    <a:lnTo>
                      <a:pt x="838" y="826"/>
                    </a:lnTo>
                    <a:lnTo>
                      <a:pt x="820" y="836"/>
                    </a:lnTo>
                    <a:lnTo>
                      <a:pt x="804" y="842"/>
                    </a:lnTo>
                    <a:lnTo>
                      <a:pt x="789" y="848"/>
                    </a:lnTo>
                    <a:lnTo>
                      <a:pt x="777" y="852"/>
                    </a:lnTo>
                    <a:lnTo>
                      <a:pt x="760" y="856"/>
                    </a:lnTo>
                    <a:lnTo>
                      <a:pt x="753" y="857"/>
                    </a:lnTo>
                    <a:close/>
                  </a:path>
                </a:pathLst>
              </a:custGeom>
              <a:solidFill>
                <a:srgbClr val="6C60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" name="Freeform 653">
                <a:extLst>
                  <a:ext uri="{FF2B5EF4-FFF2-40B4-BE49-F238E27FC236}">
                    <a16:creationId xmlns:a16="http://schemas.microsoft.com/office/drawing/2014/main" id="{57578427-7486-4C16-9BB2-AB6E01D36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477" y="3725769"/>
                <a:ext cx="1368536" cy="1158406"/>
              </a:xfrm>
              <a:custGeom>
                <a:avLst/>
                <a:gdLst>
                  <a:gd name="T0" fmla="*/ 738 w 1016"/>
                  <a:gd name="T1" fmla="*/ 859 h 860"/>
                  <a:gd name="T2" fmla="*/ 666 w 1016"/>
                  <a:gd name="T3" fmla="*/ 859 h 860"/>
                  <a:gd name="T4" fmla="*/ 548 w 1016"/>
                  <a:gd name="T5" fmla="*/ 842 h 860"/>
                  <a:gd name="T6" fmla="*/ 450 w 1016"/>
                  <a:gd name="T7" fmla="*/ 814 h 860"/>
                  <a:gd name="T8" fmla="*/ 371 w 1016"/>
                  <a:gd name="T9" fmla="*/ 782 h 860"/>
                  <a:gd name="T10" fmla="*/ 286 w 1016"/>
                  <a:gd name="T11" fmla="*/ 737 h 860"/>
                  <a:gd name="T12" fmla="*/ 199 w 1016"/>
                  <a:gd name="T13" fmla="*/ 678 h 860"/>
                  <a:gd name="T14" fmla="*/ 113 w 1016"/>
                  <a:gd name="T15" fmla="*/ 602 h 860"/>
                  <a:gd name="T16" fmla="*/ 63 w 1016"/>
                  <a:gd name="T17" fmla="*/ 547 h 860"/>
                  <a:gd name="T18" fmla="*/ 17 w 1016"/>
                  <a:gd name="T19" fmla="*/ 463 h 860"/>
                  <a:gd name="T20" fmla="*/ 0 w 1016"/>
                  <a:gd name="T21" fmla="*/ 382 h 860"/>
                  <a:gd name="T22" fmla="*/ 6 w 1016"/>
                  <a:gd name="T23" fmla="*/ 305 h 860"/>
                  <a:gd name="T24" fmla="*/ 31 w 1016"/>
                  <a:gd name="T25" fmla="*/ 234 h 860"/>
                  <a:gd name="T26" fmla="*/ 66 w 1016"/>
                  <a:gd name="T27" fmla="*/ 169 h 860"/>
                  <a:gd name="T28" fmla="*/ 108 w 1016"/>
                  <a:gd name="T29" fmla="*/ 112 h 860"/>
                  <a:gd name="T30" fmla="*/ 189 w 1016"/>
                  <a:gd name="T31" fmla="*/ 30 h 860"/>
                  <a:gd name="T32" fmla="*/ 263 w 1016"/>
                  <a:gd name="T33" fmla="*/ 53 h 860"/>
                  <a:gd name="T34" fmla="*/ 244 w 1016"/>
                  <a:gd name="T35" fmla="*/ 112 h 860"/>
                  <a:gd name="T36" fmla="*/ 214 w 1016"/>
                  <a:gd name="T37" fmla="*/ 236 h 860"/>
                  <a:gd name="T38" fmla="*/ 209 w 1016"/>
                  <a:gd name="T39" fmla="*/ 297 h 860"/>
                  <a:gd name="T40" fmla="*/ 213 w 1016"/>
                  <a:gd name="T41" fmla="*/ 329 h 860"/>
                  <a:gd name="T42" fmla="*/ 239 w 1016"/>
                  <a:gd name="T43" fmla="*/ 375 h 860"/>
                  <a:gd name="T44" fmla="*/ 284 w 1016"/>
                  <a:gd name="T45" fmla="*/ 424 h 860"/>
                  <a:gd name="T46" fmla="*/ 347 w 1016"/>
                  <a:gd name="T47" fmla="*/ 471 h 860"/>
                  <a:gd name="T48" fmla="*/ 419 w 1016"/>
                  <a:gd name="T49" fmla="*/ 516 h 860"/>
                  <a:gd name="T50" fmla="*/ 500 w 1016"/>
                  <a:gd name="T51" fmla="*/ 555 h 860"/>
                  <a:gd name="T52" fmla="*/ 584 w 1016"/>
                  <a:gd name="T53" fmla="*/ 585 h 860"/>
                  <a:gd name="T54" fmla="*/ 665 w 1016"/>
                  <a:gd name="T55" fmla="*/ 604 h 860"/>
                  <a:gd name="T56" fmla="*/ 739 w 1016"/>
                  <a:gd name="T57" fmla="*/ 608 h 860"/>
                  <a:gd name="T58" fmla="*/ 801 w 1016"/>
                  <a:gd name="T59" fmla="*/ 594 h 860"/>
                  <a:gd name="T60" fmla="*/ 842 w 1016"/>
                  <a:gd name="T61" fmla="*/ 568 h 860"/>
                  <a:gd name="T62" fmla="*/ 860 w 1016"/>
                  <a:gd name="T63" fmla="*/ 545 h 860"/>
                  <a:gd name="T64" fmla="*/ 877 w 1016"/>
                  <a:gd name="T65" fmla="*/ 512 h 860"/>
                  <a:gd name="T66" fmla="*/ 895 w 1016"/>
                  <a:gd name="T67" fmla="*/ 459 h 860"/>
                  <a:gd name="T68" fmla="*/ 903 w 1016"/>
                  <a:gd name="T69" fmla="*/ 408 h 860"/>
                  <a:gd name="T70" fmla="*/ 897 w 1016"/>
                  <a:gd name="T71" fmla="*/ 312 h 860"/>
                  <a:gd name="T72" fmla="*/ 876 w 1016"/>
                  <a:gd name="T73" fmla="*/ 231 h 860"/>
                  <a:gd name="T74" fmla="*/ 846 w 1016"/>
                  <a:gd name="T75" fmla="*/ 165 h 860"/>
                  <a:gd name="T76" fmla="*/ 897 w 1016"/>
                  <a:gd name="T77" fmla="*/ 151 h 860"/>
                  <a:gd name="T78" fmla="*/ 939 w 1016"/>
                  <a:gd name="T79" fmla="*/ 219 h 860"/>
                  <a:gd name="T80" fmla="*/ 981 w 1016"/>
                  <a:gd name="T81" fmla="*/ 312 h 860"/>
                  <a:gd name="T82" fmla="*/ 1008 w 1016"/>
                  <a:gd name="T83" fmla="*/ 409 h 860"/>
                  <a:gd name="T84" fmla="*/ 1015 w 1016"/>
                  <a:gd name="T85" fmla="*/ 474 h 860"/>
                  <a:gd name="T86" fmla="*/ 1013 w 1016"/>
                  <a:gd name="T87" fmla="*/ 541 h 860"/>
                  <a:gd name="T88" fmla="*/ 1000 w 1016"/>
                  <a:gd name="T89" fmla="*/ 610 h 860"/>
                  <a:gd name="T90" fmla="*/ 984 w 1016"/>
                  <a:gd name="T91" fmla="*/ 658 h 860"/>
                  <a:gd name="T92" fmla="*/ 932 w 1016"/>
                  <a:gd name="T93" fmla="*/ 744 h 860"/>
                  <a:gd name="T94" fmla="*/ 874 w 1016"/>
                  <a:gd name="T95" fmla="*/ 802 h 860"/>
                  <a:gd name="T96" fmla="*/ 820 w 1016"/>
                  <a:gd name="T97" fmla="*/ 836 h 860"/>
                  <a:gd name="T98" fmla="*/ 777 w 1016"/>
                  <a:gd name="T99" fmla="*/ 852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6" h="860">
                    <a:moveTo>
                      <a:pt x="753" y="857"/>
                    </a:moveTo>
                    <a:lnTo>
                      <a:pt x="753" y="857"/>
                    </a:lnTo>
                    <a:lnTo>
                      <a:pt x="738" y="859"/>
                    </a:lnTo>
                    <a:lnTo>
                      <a:pt x="720" y="860"/>
                    </a:lnTo>
                    <a:lnTo>
                      <a:pt x="696" y="860"/>
                    </a:lnTo>
                    <a:lnTo>
                      <a:pt x="666" y="859"/>
                    </a:lnTo>
                    <a:lnTo>
                      <a:pt x="631" y="856"/>
                    </a:lnTo>
                    <a:lnTo>
                      <a:pt x="592" y="851"/>
                    </a:lnTo>
                    <a:lnTo>
                      <a:pt x="548" y="842"/>
                    </a:lnTo>
                    <a:lnTo>
                      <a:pt x="500" y="830"/>
                    </a:lnTo>
                    <a:lnTo>
                      <a:pt x="476" y="822"/>
                    </a:lnTo>
                    <a:lnTo>
                      <a:pt x="450" y="814"/>
                    </a:lnTo>
                    <a:lnTo>
                      <a:pt x="425" y="805"/>
                    </a:lnTo>
                    <a:lnTo>
                      <a:pt x="398" y="794"/>
                    </a:lnTo>
                    <a:lnTo>
                      <a:pt x="371" y="782"/>
                    </a:lnTo>
                    <a:lnTo>
                      <a:pt x="342" y="768"/>
                    </a:lnTo>
                    <a:lnTo>
                      <a:pt x="314" y="753"/>
                    </a:lnTo>
                    <a:lnTo>
                      <a:pt x="286" y="737"/>
                    </a:lnTo>
                    <a:lnTo>
                      <a:pt x="257" y="718"/>
                    </a:lnTo>
                    <a:lnTo>
                      <a:pt x="229" y="699"/>
                    </a:lnTo>
                    <a:lnTo>
                      <a:pt x="199" y="678"/>
                    </a:lnTo>
                    <a:lnTo>
                      <a:pt x="171" y="655"/>
                    </a:lnTo>
                    <a:lnTo>
                      <a:pt x="141" y="629"/>
                    </a:lnTo>
                    <a:lnTo>
                      <a:pt x="113" y="602"/>
                    </a:lnTo>
                    <a:lnTo>
                      <a:pt x="113" y="602"/>
                    </a:lnTo>
                    <a:lnTo>
                      <a:pt x="86" y="575"/>
                    </a:lnTo>
                    <a:lnTo>
                      <a:pt x="63" y="547"/>
                    </a:lnTo>
                    <a:lnTo>
                      <a:pt x="44" y="518"/>
                    </a:lnTo>
                    <a:lnTo>
                      <a:pt x="29" y="491"/>
                    </a:lnTo>
                    <a:lnTo>
                      <a:pt x="17" y="463"/>
                    </a:lnTo>
                    <a:lnTo>
                      <a:pt x="9" y="436"/>
                    </a:lnTo>
                    <a:lnTo>
                      <a:pt x="2" y="409"/>
                    </a:lnTo>
                    <a:lnTo>
                      <a:pt x="0" y="382"/>
                    </a:lnTo>
                    <a:lnTo>
                      <a:pt x="0" y="356"/>
                    </a:lnTo>
                    <a:lnTo>
                      <a:pt x="2" y="331"/>
                    </a:lnTo>
                    <a:lnTo>
                      <a:pt x="6" y="305"/>
                    </a:lnTo>
                    <a:lnTo>
                      <a:pt x="13" y="281"/>
                    </a:lnTo>
                    <a:lnTo>
                      <a:pt x="21" y="257"/>
                    </a:lnTo>
                    <a:lnTo>
                      <a:pt x="31" y="234"/>
                    </a:lnTo>
                    <a:lnTo>
                      <a:pt x="41" y="211"/>
                    </a:lnTo>
                    <a:lnTo>
                      <a:pt x="54" y="189"/>
                    </a:lnTo>
                    <a:lnTo>
                      <a:pt x="66" y="169"/>
                    </a:lnTo>
                    <a:lnTo>
                      <a:pt x="79" y="149"/>
                    </a:lnTo>
                    <a:lnTo>
                      <a:pt x="94" y="130"/>
                    </a:lnTo>
                    <a:lnTo>
                      <a:pt x="108" y="112"/>
                    </a:lnTo>
                    <a:lnTo>
                      <a:pt x="137" y="80"/>
                    </a:lnTo>
                    <a:lnTo>
                      <a:pt x="164" y="53"/>
                    </a:lnTo>
                    <a:lnTo>
                      <a:pt x="189" y="30"/>
                    </a:lnTo>
                    <a:lnTo>
                      <a:pt x="207" y="14"/>
                    </a:lnTo>
                    <a:lnTo>
                      <a:pt x="225" y="0"/>
                    </a:lnTo>
                    <a:lnTo>
                      <a:pt x="263" y="53"/>
                    </a:lnTo>
                    <a:lnTo>
                      <a:pt x="263" y="53"/>
                    </a:lnTo>
                    <a:lnTo>
                      <a:pt x="253" y="81"/>
                    </a:lnTo>
                    <a:lnTo>
                      <a:pt x="244" y="112"/>
                    </a:lnTo>
                    <a:lnTo>
                      <a:pt x="233" y="150"/>
                    </a:lnTo>
                    <a:lnTo>
                      <a:pt x="224" y="192"/>
                    </a:lnTo>
                    <a:lnTo>
                      <a:pt x="214" y="236"/>
                    </a:lnTo>
                    <a:lnTo>
                      <a:pt x="212" y="257"/>
                    </a:lnTo>
                    <a:lnTo>
                      <a:pt x="210" y="278"/>
                    </a:lnTo>
                    <a:lnTo>
                      <a:pt x="209" y="297"/>
                    </a:lnTo>
                    <a:lnTo>
                      <a:pt x="210" y="315"/>
                    </a:lnTo>
                    <a:lnTo>
                      <a:pt x="210" y="315"/>
                    </a:lnTo>
                    <a:lnTo>
                      <a:pt x="213" y="329"/>
                    </a:lnTo>
                    <a:lnTo>
                      <a:pt x="220" y="344"/>
                    </a:lnTo>
                    <a:lnTo>
                      <a:pt x="228" y="361"/>
                    </a:lnTo>
                    <a:lnTo>
                      <a:pt x="239" y="375"/>
                    </a:lnTo>
                    <a:lnTo>
                      <a:pt x="252" y="392"/>
                    </a:lnTo>
                    <a:lnTo>
                      <a:pt x="267" y="408"/>
                    </a:lnTo>
                    <a:lnTo>
                      <a:pt x="284" y="424"/>
                    </a:lnTo>
                    <a:lnTo>
                      <a:pt x="303" y="440"/>
                    </a:lnTo>
                    <a:lnTo>
                      <a:pt x="324" y="456"/>
                    </a:lnTo>
                    <a:lnTo>
                      <a:pt x="347" y="471"/>
                    </a:lnTo>
                    <a:lnTo>
                      <a:pt x="369" y="487"/>
                    </a:lnTo>
                    <a:lnTo>
                      <a:pt x="394" y="502"/>
                    </a:lnTo>
                    <a:lnTo>
                      <a:pt x="419" y="516"/>
                    </a:lnTo>
                    <a:lnTo>
                      <a:pt x="446" y="529"/>
                    </a:lnTo>
                    <a:lnTo>
                      <a:pt x="473" y="543"/>
                    </a:lnTo>
                    <a:lnTo>
                      <a:pt x="500" y="555"/>
                    </a:lnTo>
                    <a:lnTo>
                      <a:pt x="529" y="566"/>
                    </a:lnTo>
                    <a:lnTo>
                      <a:pt x="556" y="577"/>
                    </a:lnTo>
                    <a:lnTo>
                      <a:pt x="584" y="585"/>
                    </a:lnTo>
                    <a:lnTo>
                      <a:pt x="611" y="593"/>
                    </a:lnTo>
                    <a:lnTo>
                      <a:pt x="638" y="598"/>
                    </a:lnTo>
                    <a:lnTo>
                      <a:pt x="665" y="604"/>
                    </a:lnTo>
                    <a:lnTo>
                      <a:pt x="691" y="606"/>
                    </a:lnTo>
                    <a:lnTo>
                      <a:pt x="715" y="608"/>
                    </a:lnTo>
                    <a:lnTo>
                      <a:pt x="739" y="608"/>
                    </a:lnTo>
                    <a:lnTo>
                      <a:pt x="762" y="605"/>
                    </a:lnTo>
                    <a:lnTo>
                      <a:pt x="783" y="601"/>
                    </a:lnTo>
                    <a:lnTo>
                      <a:pt x="801" y="594"/>
                    </a:lnTo>
                    <a:lnTo>
                      <a:pt x="820" y="586"/>
                    </a:lnTo>
                    <a:lnTo>
                      <a:pt x="835" y="575"/>
                    </a:lnTo>
                    <a:lnTo>
                      <a:pt x="842" y="568"/>
                    </a:lnTo>
                    <a:lnTo>
                      <a:pt x="849" y="562"/>
                    </a:lnTo>
                    <a:lnTo>
                      <a:pt x="855" y="554"/>
                    </a:lnTo>
                    <a:lnTo>
                      <a:pt x="860" y="545"/>
                    </a:lnTo>
                    <a:lnTo>
                      <a:pt x="860" y="545"/>
                    </a:lnTo>
                    <a:lnTo>
                      <a:pt x="869" y="528"/>
                    </a:lnTo>
                    <a:lnTo>
                      <a:pt x="877" y="512"/>
                    </a:lnTo>
                    <a:lnTo>
                      <a:pt x="884" y="494"/>
                    </a:lnTo>
                    <a:lnTo>
                      <a:pt x="891" y="477"/>
                    </a:lnTo>
                    <a:lnTo>
                      <a:pt x="895" y="459"/>
                    </a:lnTo>
                    <a:lnTo>
                      <a:pt x="899" y="442"/>
                    </a:lnTo>
                    <a:lnTo>
                      <a:pt x="901" y="425"/>
                    </a:lnTo>
                    <a:lnTo>
                      <a:pt x="903" y="408"/>
                    </a:lnTo>
                    <a:lnTo>
                      <a:pt x="903" y="374"/>
                    </a:lnTo>
                    <a:lnTo>
                      <a:pt x="901" y="343"/>
                    </a:lnTo>
                    <a:lnTo>
                      <a:pt x="897" y="312"/>
                    </a:lnTo>
                    <a:lnTo>
                      <a:pt x="891" y="282"/>
                    </a:lnTo>
                    <a:lnTo>
                      <a:pt x="884" y="255"/>
                    </a:lnTo>
                    <a:lnTo>
                      <a:pt x="876" y="231"/>
                    </a:lnTo>
                    <a:lnTo>
                      <a:pt x="868" y="209"/>
                    </a:lnTo>
                    <a:lnTo>
                      <a:pt x="860" y="190"/>
                    </a:lnTo>
                    <a:lnTo>
                      <a:pt x="846" y="165"/>
                    </a:lnTo>
                    <a:lnTo>
                      <a:pt x="841" y="155"/>
                    </a:lnTo>
                    <a:lnTo>
                      <a:pt x="897" y="151"/>
                    </a:lnTo>
                    <a:lnTo>
                      <a:pt x="897" y="151"/>
                    </a:lnTo>
                    <a:lnTo>
                      <a:pt x="905" y="163"/>
                    </a:lnTo>
                    <a:lnTo>
                      <a:pt x="926" y="196"/>
                    </a:lnTo>
                    <a:lnTo>
                      <a:pt x="939" y="219"/>
                    </a:lnTo>
                    <a:lnTo>
                      <a:pt x="953" y="246"/>
                    </a:lnTo>
                    <a:lnTo>
                      <a:pt x="968" y="277"/>
                    </a:lnTo>
                    <a:lnTo>
                      <a:pt x="981" y="312"/>
                    </a:lnTo>
                    <a:lnTo>
                      <a:pt x="993" y="348"/>
                    </a:lnTo>
                    <a:lnTo>
                      <a:pt x="1004" y="389"/>
                    </a:lnTo>
                    <a:lnTo>
                      <a:pt x="1008" y="409"/>
                    </a:lnTo>
                    <a:lnTo>
                      <a:pt x="1011" y="431"/>
                    </a:lnTo>
                    <a:lnTo>
                      <a:pt x="1013" y="452"/>
                    </a:lnTo>
                    <a:lnTo>
                      <a:pt x="1015" y="474"/>
                    </a:lnTo>
                    <a:lnTo>
                      <a:pt x="1016" y="497"/>
                    </a:lnTo>
                    <a:lnTo>
                      <a:pt x="1015" y="518"/>
                    </a:lnTo>
                    <a:lnTo>
                      <a:pt x="1013" y="541"/>
                    </a:lnTo>
                    <a:lnTo>
                      <a:pt x="1011" y="564"/>
                    </a:lnTo>
                    <a:lnTo>
                      <a:pt x="1005" y="587"/>
                    </a:lnTo>
                    <a:lnTo>
                      <a:pt x="1000" y="610"/>
                    </a:lnTo>
                    <a:lnTo>
                      <a:pt x="992" y="633"/>
                    </a:lnTo>
                    <a:lnTo>
                      <a:pt x="984" y="658"/>
                    </a:lnTo>
                    <a:lnTo>
                      <a:pt x="984" y="658"/>
                    </a:lnTo>
                    <a:lnTo>
                      <a:pt x="968" y="690"/>
                    </a:lnTo>
                    <a:lnTo>
                      <a:pt x="950" y="718"/>
                    </a:lnTo>
                    <a:lnTo>
                      <a:pt x="932" y="744"/>
                    </a:lnTo>
                    <a:lnTo>
                      <a:pt x="914" y="766"/>
                    </a:lnTo>
                    <a:lnTo>
                      <a:pt x="895" y="784"/>
                    </a:lnTo>
                    <a:lnTo>
                      <a:pt x="874" y="802"/>
                    </a:lnTo>
                    <a:lnTo>
                      <a:pt x="855" y="815"/>
                    </a:lnTo>
                    <a:lnTo>
                      <a:pt x="838" y="826"/>
                    </a:lnTo>
                    <a:lnTo>
                      <a:pt x="820" y="836"/>
                    </a:lnTo>
                    <a:lnTo>
                      <a:pt x="804" y="842"/>
                    </a:lnTo>
                    <a:lnTo>
                      <a:pt x="789" y="848"/>
                    </a:lnTo>
                    <a:lnTo>
                      <a:pt x="777" y="852"/>
                    </a:lnTo>
                    <a:lnTo>
                      <a:pt x="760" y="856"/>
                    </a:lnTo>
                    <a:lnTo>
                      <a:pt x="753" y="8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" name="Freeform 654">
                <a:extLst>
                  <a:ext uri="{FF2B5EF4-FFF2-40B4-BE49-F238E27FC236}">
                    <a16:creationId xmlns:a16="http://schemas.microsoft.com/office/drawing/2014/main" id="{4E07762C-1A7E-4E9E-A961-8DE561CDA1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71080" y="3677278"/>
                <a:ext cx="410831" cy="214171"/>
              </a:xfrm>
              <a:custGeom>
                <a:avLst/>
                <a:gdLst>
                  <a:gd name="T0" fmla="*/ 27 w 305"/>
                  <a:gd name="T1" fmla="*/ 116 h 159"/>
                  <a:gd name="T2" fmla="*/ 33 w 305"/>
                  <a:gd name="T3" fmla="*/ 136 h 159"/>
                  <a:gd name="T4" fmla="*/ 33 w 305"/>
                  <a:gd name="T5" fmla="*/ 136 h 159"/>
                  <a:gd name="T6" fmla="*/ 36 w 305"/>
                  <a:gd name="T7" fmla="*/ 141 h 159"/>
                  <a:gd name="T8" fmla="*/ 39 w 305"/>
                  <a:gd name="T9" fmla="*/ 145 h 159"/>
                  <a:gd name="T10" fmla="*/ 43 w 305"/>
                  <a:gd name="T11" fmla="*/ 149 h 159"/>
                  <a:gd name="T12" fmla="*/ 47 w 305"/>
                  <a:gd name="T13" fmla="*/ 152 h 159"/>
                  <a:gd name="T14" fmla="*/ 52 w 305"/>
                  <a:gd name="T15" fmla="*/ 155 h 159"/>
                  <a:gd name="T16" fmla="*/ 58 w 305"/>
                  <a:gd name="T17" fmla="*/ 158 h 159"/>
                  <a:gd name="T18" fmla="*/ 70 w 305"/>
                  <a:gd name="T19" fmla="*/ 159 h 159"/>
                  <a:gd name="T20" fmla="*/ 70 w 305"/>
                  <a:gd name="T21" fmla="*/ 159 h 159"/>
                  <a:gd name="T22" fmla="*/ 78 w 305"/>
                  <a:gd name="T23" fmla="*/ 158 h 159"/>
                  <a:gd name="T24" fmla="*/ 85 w 305"/>
                  <a:gd name="T25" fmla="*/ 156 h 159"/>
                  <a:gd name="T26" fmla="*/ 100 w 305"/>
                  <a:gd name="T27" fmla="*/ 152 h 159"/>
                  <a:gd name="T28" fmla="*/ 41 w 305"/>
                  <a:gd name="T29" fmla="*/ 133 h 159"/>
                  <a:gd name="T30" fmla="*/ 28 w 305"/>
                  <a:gd name="T31" fmla="*/ 118 h 159"/>
                  <a:gd name="T32" fmla="*/ 27 w 305"/>
                  <a:gd name="T33" fmla="*/ 116 h 159"/>
                  <a:gd name="T34" fmla="*/ 305 w 305"/>
                  <a:gd name="T35" fmla="*/ 71 h 159"/>
                  <a:gd name="T36" fmla="*/ 305 w 305"/>
                  <a:gd name="T37" fmla="*/ 71 h 159"/>
                  <a:gd name="T38" fmla="*/ 298 w 305"/>
                  <a:gd name="T39" fmla="*/ 74 h 159"/>
                  <a:gd name="T40" fmla="*/ 133 w 305"/>
                  <a:gd name="T41" fmla="*/ 128 h 159"/>
                  <a:gd name="T42" fmla="*/ 155 w 305"/>
                  <a:gd name="T43" fmla="*/ 133 h 159"/>
                  <a:gd name="T44" fmla="*/ 278 w 305"/>
                  <a:gd name="T45" fmla="*/ 94 h 159"/>
                  <a:gd name="T46" fmla="*/ 278 w 305"/>
                  <a:gd name="T47" fmla="*/ 94 h 159"/>
                  <a:gd name="T48" fmla="*/ 287 w 305"/>
                  <a:gd name="T49" fmla="*/ 90 h 159"/>
                  <a:gd name="T50" fmla="*/ 295 w 305"/>
                  <a:gd name="T51" fmla="*/ 85 h 159"/>
                  <a:gd name="T52" fmla="*/ 301 w 305"/>
                  <a:gd name="T53" fmla="*/ 79 h 159"/>
                  <a:gd name="T54" fmla="*/ 305 w 305"/>
                  <a:gd name="T55" fmla="*/ 71 h 159"/>
                  <a:gd name="T56" fmla="*/ 21 w 305"/>
                  <a:gd name="T57" fmla="*/ 0 h 159"/>
                  <a:gd name="T58" fmla="*/ 21 w 305"/>
                  <a:gd name="T59" fmla="*/ 0 h 159"/>
                  <a:gd name="T60" fmla="*/ 16 w 305"/>
                  <a:gd name="T61" fmla="*/ 2 h 159"/>
                  <a:gd name="T62" fmla="*/ 10 w 305"/>
                  <a:gd name="T63" fmla="*/ 8 h 159"/>
                  <a:gd name="T64" fmla="*/ 6 w 305"/>
                  <a:gd name="T65" fmla="*/ 13 h 159"/>
                  <a:gd name="T66" fmla="*/ 2 w 305"/>
                  <a:gd name="T67" fmla="*/ 19 h 159"/>
                  <a:gd name="T68" fmla="*/ 0 w 305"/>
                  <a:gd name="T69" fmla="*/ 24 h 159"/>
                  <a:gd name="T70" fmla="*/ 0 w 305"/>
                  <a:gd name="T71" fmla="*/ 29 h 159"/>
                  <a:gd name="T72" fmla="*/ 0 w 305"/>
                  <a:gd name="T73" fmla="*/ 36 h 159"/>
                  <a:gd name="T74" fmla="*/ 1 w 305"/>
                  <a:gd name="T75" fmla="*/ 41 h 159"/>
                  <a:gd name="T76" fmla="*/ 24 w 305"/>
                  <a:gd name="T77" fmla="*/ 109 h 159"/>
                  <a:gd name="T78" fmla="*/ 48 w 305"/>
                  <a:gd name="T79" fmla="*/ 102 h 159"/>
                  <a:gd name="T80" fmla="*/ 20 w 305"/>
                  <a:gd name="T81" fmla="*/ 23 h 159"/>
                  <a:gd name="T82" fmla="*/ 20 w 305"/>
                  <a:gd name="T83" fmla="*/ 23 h 159"/>
                  <a:gd name="T84" fmla="*/ 19 w 305"/>
                  <a:gd name="T85" fmla="*/ 17 h 159"/>
                  <a:gd name="T86" fmla="*/ 19 w 305"/>
                  <a:gd name="T87" fmla="*/ 10 h 159"/>
                  <a:gd name="T88" fmla="*/ 20 w 305"/>
                  <a:gd name="T89" fmla="*/ 5 h 159"/>
                  <a:gd name="T90" fmla="*/ 21 w 305"/>
                  <a:gd name="T91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5" h="159">
                    <a:moveTo>
                      <a:pt x="27" y="116"/>
                    </a:moveTo>
                    <a:lnTo>
                      <a:pt x="33" y="136"/>
                    </a:lnTo>
                    <a:lnTo>
                      <a:pt x="33" y="136"/>
                    </a:lnTo>
                    <a:lnTo>
                      <a:pt x="36" y="141"/>
                    </a:lnTo>
                    <a:lnTo>
                      <a:pt x="39" y="145"/>
                    </a:lnTo>
                    <a:lnTo>
                      <a:pt x="43" y="149"/>
                    </a:lnTo>
                    <a:lnTo>
                      <a:pt x="47" y="152"/>
                    </a:lnTo>
                    <a:lnTo>
                      <a:pt x="52" y="155"/>
                    </a:lnTo>
                    <a:lnTo>
                      <a:pt x="58" y="158"/>
                    </a:lnTo>
                    <a:lnTo>
                      <a:pt x="70" y="159"/>
                    </a:lnTo>
                    <a:lnTo>
                      <a:pt x="70" y="159"/>
                    </a:lnTo>
                    <a:lnTo>
                      <a:pt x="78" y="158"/>
                    </a:lnTo>
                    <a:lnTo>
                      <a:pt x="85" y="156"/>
                    </a:lnTo>
                    <a:lnTo>
                      <a:pt x="100" y="152"/>
                    </a:lnTo>
                    <a:lnTo>
                      <a:pt x="41" y="133"/>
                    </a:lnTo>
                    <a:lnTo>
                      <a:pt x="28" y="118"/>
                    </a:lnTo>
                    <a:lnTo>
                      <a:pt x="27" y="116"/>
                    </a:lnTo>
                    <a:close/>
                    <a:moveTo>
                      <a:pt x="305" y="71"/>
                    </a:moveTo>
                    <a:lnTo>
                      <a:pt x="305" y="71"/>
                    </a:lnTo>
                    <a:lnTo>
                      <a:pt x="298" y="74"/>
                    </a:lnTo>
                    <a:lnTo>
                      <a:pt x="133" y="128"/>
                    </a:lnTo>
                    <a:lnTo>
                      <a:pt x="155" y="133"/>
                    </a:lnTo>
                    <a:lnTo>
                      <a:pt x="278" y="94"/>
                    </a:lnTo>
                    <a:lnTo>
                      <a:pt x="278" y="94"/>
                    </a:lnTo>
                    <a:lnTo>
                      <a:pt x="287" y="90"/>
                    </a:lnTo>
                    <a:lnTo>
                      <a:pt x="295" y="85"/>
                    </a:lnTo>
                    <a:lnTo>
                      <a:pt x="301" y="79"/>
                    </a:lnTo>
                    <a:lnTo>
                      <a:pt x="305" y="71"/>
                    </a:lnTo>
                    <a:close/>
                    <a:moveTo>
                      <a:pt x="21" y="0"/>
                    </a:moveTo>
                    <a:lnTo>
                      <a:pt x="21" y="0"/>
                    </a:lnTo>
                    <a:lnTo>
                      <a:pt x="16" y="2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24" y="109"/>
                    </a:lnTo>
                    <a:lnTo>
                      <a:pt x="48" y="10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17"/>
                    </a:lnTo>
                    <a:lnTo>
                      <a:pt x="19" y="10"/>
                    </a:lnTo>
                    <a:lnTo>
                      <a:pt x="20" y="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" name="Freeform 655">
                <a:extLst>
                  <a:ext uri="{FF2B5EF4-FFF2-40B4-BE49-F238E27FC236}">
                    <a16:creationId xmlns:a16="http://schemas.microsoft.com/office/drawing/2014/main" id="{B23249BA-D47D-4A96-8327-7FA0212B8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448" y="3833528"/>
                <a:ext cx="98330" cy="57921"/>
              </a:xfrm>
              <a:custGeom>
                <a:avLst/>
                <a:gdLst>
                  <a:gd name="T0" fmla="*/ 0 w 73"/>
                  <a:gd name="T1" fmla="*/ 0 h 43"/>
                  <a:gd name="T2" fmla="*/ 6 w 73"/>
                  <a:gd name="T3" fmla="*/ 20 h 43"/>
                  <a:gd name="T4" fmla="*/ 6 w 73"/>
                  <a:gd name="T5" fmla="*/ 20 h 43"/>
                  <a:gd name="T6" fmla="*/ 9 w 73"/>
                  <a:gd name="T7" fmla="*/ 25 h 43"/>
                  <a:gd name="T8" fmla="*/ 12 w 73"/>
                  <a:gd name="T9" fmla="*/ 29 h 43"/>
                  <a:gd name="T10" fmla="*/ 16 w 73"/>
                  <a:gd name="T11" fmla="*/ 33 h 43"/>
                  <a:gd name="T12" fmla="*/ 20 w 73"/>
                  <a:gd name="T13" fmla="*/ 36 h 43"/>
                  <a:gd name="T14" fmla="*/ 25 w 73"/>
                  <a:gd name="T15" fmla="*/ 39 h 43"/>
                  <a:gd name="T16" fmla="*/ 31 w 73"/>
                  <a:gd name="T17" fmla="*/ 42 h 43"/>
                  <a:gd name="T18" fmla="*/ 43 w 73"/>
                  <a:gd name="T19" fmla="*/ 43 h 43"/>
                  <a:gd name="T20" fmla="*/ 43 w 73"/>
                  <a:gd name="T21" fmla="*/ 43 h 43"/>
                  <a:gd name="T22" fmla="*/ 51 w 73"/>
                  <a:gd name="T23" fmla="*/ 42 h 43"/>
                  <a:gd name="T24" fmla="*/ 58 w 73"/>
                  <a:gd name="T25" fmla="*/ 40 h 43"/>
                  <a:gd name="T26" fmla="*/ 73 w 73"/>
                  <a:gd name="T27" fmla="*/ 36 h 43"/>
                  <a:gd name="T28" fmla="*/ 14 w 73"/>
                  <a:gd name="T29" fmla="*/ 17 h 43"/>
                  <a:gd name="T30" fmla="*/ 1 w 73"/>
                  <a:gd name="T31" fmla="*/ 2 h 43"/>
                  <a:gd name="T32" fmla="*/ 0 w 73"/>
                  <a:gd name="T3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43">
                    <a:moveTo>
                      <a:pt x="0" y="0"/>
                    </a:moveTo>
                    <a:lnTo>
                      <a:pt x="6" y="20"/>
                    </a:lnTo>
                    <a:lnTo>
                      <a:pt x="6" y="20"/>
                    </a:lnTo>
                    <a:lnTo>
                      <a:pt x="9" y="25"/>
                    </a:lnTo>
                    <a:lnTo>
                      <a:pt x="12" y="29"/>
                    </a:lnTo>
                    <a:lnTo>
                      <a:pt x="16" y="33"/>
                    </a:lnTo>
                    <a:lnTo>
                      <a:pt x="20" y="36"/>
                    </a:lnTo>
                    <a:lnTo>
                      <a:pt x="25" y="39"/>
                    </a:lnTo>
                    <a:lnTo>
                      <a:pt x="31" y="42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51" y="42"/>
                    </a:lnTo>
                    <a:lnTo>
                      <a:pt x="58" y="40"/>
                    </a:lnTo>
                    <a:lnTo>
                      <a:pt x="73" y="36"/>
                    </a:lnTo>
                    <a:lnTo>
                      <a:pt x="14" y="17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" name="Freeform 656">
                <a:extLst>
                  <a:ext uri="{FF2B5EF4-FFF2-40B4-BE49-F238E27FC236}">
                    <a16:creationId xmlns:a16="http://schemas.microsoft.com/office/drawing/2014/main" id="{1EEB0F0B-95D7-4429-93A1-B2FAA8B6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0228" y="3772914"/>
                <a:ext cx="231681" cy="83513"/>
              </a:xfrm>
              <a:custGeom>
                <a:avLst/>
                <a:gdLst>
                  <a:gd name="T0" fmla="*/ 172 w 172"/>
                  <a:gd name="T1" fmla="*/ 0 h 62"/>
                  <a:gd name="T2" fmla="*/ 172 w 172"/>
                  <a:gd name="T3" fmla="*/ 0 h 62"/>
                  <a:gd name="T4" fmla="*/ 165 w 172"/>
                  <a:gd name="T5" fmla="*/ 3 h 62"/>
                  <a:gd name="T6" fmla="*/ 0 w 172"/>
                  <a:gd name="T7" fmla="*/ 57 h 62"/>
                  <a:gd name="T8" fmla="*/ 22 w 172"/>
                  <a:gd name="T9" fmla="*/ 62 h 62"/>
                  <a:gd name="T10" fmla="*/ 145 w 172"/>
                  <a:gd name="T11" fmla="*/ 23 h 62"/>
                  <a:gd name="T12" fmla="*/ 145 w 172"/>
                  <a:gd name="T13" fmla="*/ 23 h 62"/>
                  <a:gd name="T14" fmla="*/ 154 w 172"/>
                  <a:gd name="T15" fmla="*/ 19 h 62"/>
                  <a:gd name="T16" fmla="*/ 162 w 172"/>
                  <a:gd name="T17" fmla="*/ 14 h 62"/>
                  <a:gd name="T18" fmla="*/ 168 w 172"/>
                  <a:gd name="T19" fmla="*/ 8 h 62"/>
                  <a:gd name="T20" fmla="*/ 172 w 172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" h="62">
                    <a:moveTo>
                      <a:pt x="172" y="0"/>
                    </a:moveTo>
                    <a:lnTo>
                      <a:pt x="172" y="0"/>
                    </a:lnTo>
                    <a:lnTo>
                      <a:pt x="165" y="3"/>
                    </a:lnTo>
                    <a:lnTo>
                      <a:pt x="0" y="57"/>
                    </a:lnTo>
                    <a:lnTo>
                      <a:pt x="22" y="62"/>
                    </a:lnTo>
                    <a:lnTo>
                      <a:pt x="145" y="23"/>
                    </a:lnTo>
                    <a:lnTo>
                      <a:pt x="145" y="23"/>
                    </a:lnTo>
                    <a:lnTo>
                      <a:pt x="154" y="19"/>
                    </a:lnTo>
                    <a:lnTo>
                      <a:pt x="162" y="14"/>
                    </a:lnTo>
                    <a:lnTo>
                      <a:pt x="168" y="8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" name="Freeform 657">
                <a:extLst>
                  <a:ext uri="{FF2B5EF4-FFF2-40B4-BE49-F238E27FC236}">
                    <a16:creationId xmlns:a16="http://schemas.microsoft.com/office/drawing/2014/main" id="{E2B1A11B-4827-43CE-A128-C5C9AABC4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080" y="3677278"/>
                <a:ext cx="64655" cy="146822"/>
              </a:xfrm>
              <a:custGeom>
                <a:avLst/>
                <a:gdLst>
                  <a:gd name="T0" fmla="*/ 21 w 48"/>
                  <a:gd name="T1" fmla="*/ 0 h 109"/>
                  <a:gd name="T2" fmla="*/ 21 w 48"/>
                  <a:gd name="T3" fmla="*/ 0 h 109"/>
                  <a:gd name="T4" fmla="*/ 16 w 48"/>
                  <a:gd name="T5" fmla="*/ 2 h 109"/>
                  <a:gd name="T6" fmla="*/ 10 w 48"/>
                  <a:gd name="T7" fmla="*/ 8 h 109"/>
                  <a:gd name="T8" fmla="*/ 6 w 48"/>
                  <a:gd name="T9" fmla="*/ 13 h 109"/>
                  <a:gd name="T10" fmla="*/ 2 w 48"/>
                  <a:gd name="T11" fmla="*/ 19 h 109"/>
                  <a:gd name="T12" fmla="*/ 0 w 48"/>
                  <a:gd name="T13" fmla="*/ 24 h 109"/>
                  <a:gd name="T14" fmla="*/ 0 w 48"/>
                  <a:gd name="T15" fmla="*/ 29 h 109"/>
                  <a:gd name="T16" fmla="*/ 0 w 48"/>
                  <a:gd name="T17" fmla="*/ 36 h 109"/>
                  <a:gd name="T18" fmla="*/ 1 w 48"/>
                  <a:gd name="T19" fmla="*/ 41 h 109"/>
                  <a:gd name="T20" fmla="*/ 24 w 48"/>
                  <a:gd name="T21" fmla="*/ 109 h 109"/>
                  <a:gd name="T22" fmla="*/ 48 w 48"/>
                  <a:gd name="T23" fmla="*/ 102 h 109"/>
                  <a:gd name="T24" fmla="*/ 20 w 48"/>
                  <a:gd name="T25" fmla="*/ 23 h 109"/>
                  <a:gd name="T26" fmla="*/ 20 w 48"/>
                  <a:gd name="T27" fmla="*/ 23 h 109"/>
                  <a:gd name="T28" fmla="*/ 19 w 48"/>
                  <a:gd name="T29" fmla="*/ 17 h 109"/>
                  <a:gd name="T30" fmla="*/ 19 w 48"/>
                  <a:gd name="T31" fmla="*/ 10 h 109"/>
                  <a:gd name="T32" fmla="*/ 20 w 48"/>
                  <a:gd name="T33" fmla="*/ 5 h 109"/>
                  <a:gd name="T34" fmla="*/ 21 w 48"/>
                  <a:gd name="T3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8" h="109">
                    <a:moveTo>
                      <a:pt x="21" y="0"/>
                    </a:moveTo>
                    <a:lnTo>
                      <a:pt x="21" y="0"/>
                    </a:lnTo>
                    <a:lnTo>
                      <a:pt x="16" y="2"/>
                    </a:lnTo>
                    <a:lnTo>
                      <a:pt x="10" y="8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24" y="109"/>
                    </a:lnTo>
                    <a:lnTo>
                      <a:pt x="48" y="102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19" y="17"/>
                    </a:lnTo>
                    <a:lnTo>
                      <a:pt x="19" y="10"/>
                    </a:lnTo>
                    <a:lnTo>
                      <a:pt x="20" y="5"/>
                    </a:lnTo>
                    <a:lnTo>
                      <a:pt x="2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" name="Freeform 658">
                <a:extLst>
                  <a:ext uri="{FF2B5EF4-FFF2-40B4-BE49-F238E27FC236}">
                    <a16:creationId xmlns:a16="http://schemas.microsoft.com/office/drawing/2014/main" id="{0F952B11-63E6-4459-8A0D-7B4D41C33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672" y="3558743"/>
                <a:ext cx="416219" cy="305766"/>
              </a:xfrm>
              <a:custGeom>
                <a:avLst/>
                <a:gdLst>
                  <a:gd name="T0" fmla="*/ 1 w 309"/>
                  <a:gd name="T1" fmla="*/ 111 h 227"/>
                  <a:gd name="T2" fmla="*/ 35 w 309"/>
                  <a:gd name="T3" fmla="*/ 204 h 227"/>
                  <a:gd name="T4" fmla="*/ 35 w 309"/>
                  <a:gd name="T5" fmla="*/ 204 h 227"/>
                  <a:gd name="T6" fmla="*/ 37 w 309"/>
                  <a:gd name="T7" fmla="*/ 210 h 227"/>
                  <a:gd name="T8" fmla="*/ 41 w 309"/>
                  <a:gd name="T9" fmla="*/ 216 h 227"/>
                  <a:gd name="T10" fmla="*/ 47 w 309"/>
                  <a:gd name="T11" fmla="*/ 221 h 227"/>
                  <a:gd name="T12" fmla="*/ 54 w 309"/>
                  <a:gd name="T13" fmla="*/ 224 h 227"/>
                  <a:gd name="T14" fmla="*/ 62 w 309"/>
                  <a:gd name="T15" fmla="*/ 227 h 227"/>
                  <a:gd name="T16" fmla="*/ 68 w 309"/>
                  <a:gd name="T17" fmla="*/ 227 h 227"/>
                  <a:gd name="T18" fmla="*/ 76 w 309"/>
                  <a:gd name="T19" fmla="*/ 227 h 227"/>
                  <a:gd name="T20" fmla="*/ 85 w 309"/>
                  <a:gd name="T21" fmla="*/ 225 h 227"/>
                  <a:gd name="T22" fmla="*/ 279 w 309"/>
                  <a:gd name="T23" fmla="*/ 162 h 227"/>
                  <a:gd name="T24" fmla="*/ 279 w 309"/>
                  <a:gd name="T25" fmla="*/ 162 h 227"/>
                  <a:gd name="T26" fmla="*/ 287 w 309"/>
                  <a:gd name="T27" fmla="*/ 159 h 227"/>
                  <a:gd name="T28" fmla="*/ 292 w 309"/>
                  <a:gd name="T29" fmla="*/ 155 h 227"/>
                  <a:gd name="T30" fmla="*/ 299 w 309"/>
                  <a:gd name="T31" fmla="*/ 150 h 227"/>
                  <a:gd name="T32" fmla="*/ 303 w 309"/>
                  <a:gd name="T33" fmla="*/ 144 h 227"/>
                  <a:gd name="T34" fmla="*/ 306 w 309"/>
                  <a:gd name="T35" fmla="*/ 138 h 227"/>
                  <a:gd name="T36" fmla="*/ 307 w 309"/>
                  <a:gd name="T37" fmla="*/ 131 h 227"/>
                  <a:gd name="T38" fmla="*/ 309 w 309"/>
                  <a:gd name="T39" fmla="*/ 124 h 227"/>
                  <a:gd name="T40" fmla="*/ 306 w 309"/>
                  <a:gd name="T41" fmla="*/ 117 h 227"/>
                  <a:gd name="T42" fmla="*/ 274 w 309"/>
                  <a:gd name="T43" fmla="*/ 23 h 227"/>
                  <a:gd name="T44" fmla="*/ 274 w 309"/>
                  <a:gd name="T45" fmla="*/ 23 h 227"/>
                  <a:gd name="T46" fmla="*/ 271 w 309"/>
                  <a:gd name="T47" fmla="*/ 16 h 227"/>
                  <a:gd name="T48" fmla="*/ 265 w 309"/>
                  <a:gd name="T49" fmla="*/ 11 h 227"/>
                  <a:gd name="T50" fmla="*/ 260 w 309"/>
                  <a:gd name="T51" fmla="*/ 7 h 227"/>
                  <a:gd name="T52" fmla="*/ 253 w 309"/>
                  <a:gd name="T53" fmla="*/ 4 h 227"/>
                  <a:gd name="T54" fmla="*/ 247 w 309"/>
                  <a:gd name="T55" fmla="*/ 1 h 227"/>
                  <a:gd name="T56" fmla="*/ 238 w 309"/>
                  <a:gd name="T57" fmla="*/ 0 h 227"/>
                  <a:gd name="T58" fmla="*/ 230 w 309"/>
                  <a:gd name="T59" fmla="*/ 1 h 227"/>
                  <a:gd name="T60" fmla="*/ 222 w 309"/>
                  <a:gd name="T61" fmla="*/ 3 h 227"/>
                  <a:gd name="T62" fmla="*/ 29 w 309"/>
                  <a:gd name="T63" fmla="*/ 65 h 227"/>
                  <a:gd name="T64" fmla="*/ 29 w 309"/>
                  <a:gd name="T65" fmla="*/ 65 h 227"/>
                  <a:gd name="T66" fmla="*/ 21 w 309"/>
                  <a:gd name="T67" fmla="*/ 67 h 227"/>
                  <a:gd name="T68" fmla="*/ 14 w 309"/>
                  <a:gd name="T69" fmla="*/ 73 h 227"/>
                  <a:gd name="T70" fmla="*/ 9 w 309"/>
                  <a:gd name="T71" fmla="*/ 77 h 227"/>
                  <a:gd name="T72" fmla="*/ 5 w 309"/>
                  <a:gd name="T73" fmla="*/ 84 h 227"/>
                  <a:gd name="T74" fmla="*/ 1 w 309"/>
                  <a:gd name="T75" fmla="*/ 90 h 227"/>
                  <a:gd name="T76" fmla="*/ 0 w 309"/>
                  <a:gd name="T77" fmla="*/ 97 h 227"/>
                  <a:gd name="T78" fmla="*/ 0 w 309"/>
                  <a:gd name="T79" fmla="*/ 104 h 227"/>
                  <a:gd name="T80" fmla="*/ 1 w 309"/>
                  <a:gd name="T81" fmla="*/ 1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9" h="227">
                    <a:moveTo>
                      <a:pt x="1" y="111"/>
                    </a:moveTo>
                    <a:lnTo>
                      <a:pt x="35" y="204"/>
                    </a:lnTo>
                    <a:lnTo>
                      <a:pt x="35" y="204"/>
                    </a:lnTo>
                    <a:lnTo>
                      <a:pt x="37" y="210"/>
                    </a:lnTo>
                    <a:lnTo>
                      <a:pt x="41" y="216"/>
                    </a:lnTo>
                    <a:lnTo>
                      <a:pt x="47" y="221"/>
                    </a:lnTo>
                    <a:lnTo>
                      <a:pt x="54" y="224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6" y="227"/>
                    </a:lnTo>
                    <a:lnTo>
                      <a:pt x="85" y="225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87" y="159"/>
                    </a:lnTo>
                    <a:lnTo>
                      <a:pt x="292" y="155"/>
                    </a:lnTo>
                    <a:lnTo>
                      <a:pt x="299" y="150"/>
                    </a:lnTo>
                    <a:lnTo>
                      <a:pt x="303" y="144"/>
                    </a:lnTo>
                    <a:lnTo>
                      <a:pt x="306" y="138"/>
                    </a:lnTo>
                    <a:lnTo>
                      <a:pt x="307" y="131"/>
                    </a:lnTo>
                    <a:lnTo>
                      <a:pt x="309" y="124"/>
                    </a:lnTo>
                    <a:lnTo>
                      <a:pt x="306" y="117"/>
                    </a:lnTo>
                    <a:lnTo>
                      <a:pt x="274" y="23"/>
                    </a:lnTo>
                    <a:lnTo>
                      <a:pt x="274" y="23"/>
                    </a:lnTo>
                    <a:lnTo>
                      <a:pt x="271" y="16"/>
                    </a:lnTo>
                    <a:lnTo>
                      <a:pt x="265" y="11"/>
                    </a:lnTo>
                    <a:lnTo>
                      <a:pt x="260" y="7"/>
                    </a:lnTo>
                    <a:lnTo>
                      <a:pt x="253" y="4"/>
                    </a:lnTo>
                    <a:lnTo>
                      <a:pt x="247" y="1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1" y="67"/>
                    </a:lnTo>
                    <a:lnTo>
                      <a:pt x="14" y="73"/>
                    </a:lnTo>
                    <a:lnTo>
                      <a:pt x="9" y="77"/>
                    </a:lnTo>
                    <a:lnTo>
                      <a:pt x="5" y="84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1" y="111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" name="Freeform 659">
                <a:extLst>
                  <a:ext uri="{FF2B5EF4-FFF2-40B4-BE49-F238E27FC236}">
                    <a16:creationId xmlns:a16="http://schemas.microsoft.com/office/drawing/2014/main" id="{F10E7E96-A149-48CD-9B28-64B721A25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672" y="3558743"/>
                <a:ext cx="416219" cy="305766"/>
              </a:xfrm>
              <a:custGeom>
                <a:avLst/>
                <a:gdLst>
                  <a:gd name="T0" fmla="*/ 1 w 309"/>
                  <a:gd name="T1" fmla="*/ 111 h 227"/>
                  <a:gd name="T2" fmla="*/ 35 w 309"/>
                  <a:gd name="T3" fmla="*/ 204 h 227"/>
                  <a:gd name="T4" fmla="*/ 35 w 309"/>
                  <a:gd name="T5" fmla="*/ 204 h 227"/>
                  <a:gd name="T6" fmla="*/ 37 w 309"/>
                  <a:gd name="T7" fmla="*/ 210 h 227"/>
                  <a:gd name="T8" fmla="*/ 41 w 309"/>
                  <a:gd name="T9" fmla="*/ 216 h 227"/>
                  <a:gd name="T10" fmla="*/ 47 w 309"/>
                  <a:gd name="T11" fmla="*/ 221 h 227"/>
                  <a:gd name="T12" fmla="*/ 54 w 309"/>
                  <a:gd name="T13" fmla="*/ 224 h 227"/>
                  <a:gd name="T14" fmla="*/ 62 w 309"/>
                  <a:gd name="T15" fmla="*/ 227 h 227"/>
                  <a:gd name="T16" fmla="*/ 68 w 309"/>
                  <a:gd name="T17" fmla="*/ 227 h 227"/>
                  <a:gd name="T18" fmla="*/ 76 w 309"/>
                  <a:gd name="T19" fmla="*/ 227 h 227"/>
                  <a:gd name="T20" fmla="*/ 85 w 309"/>
                  <a:gd name="T21" fmla="*/ 225 h 227"/>
                  <a:gd name="T22" fmla="*/ 279 w 309"/>
                  <a:gd name="T23" fmla="*/ 162 h 227"/>
                  <a:gd name="T24" fmla="*/ 279 w 309"/>
                  <a:gd name="T25" fmla="*/ 162 h 227"/>
                  <a:gd name="T26" fmla="*/ 287 w 309"/>
                  <a:gd name="T27" fmla="*/ 159 h 227"/>
                  <a:gd name="T28" fmla="*/ 292 w 309"/>
                  <a:gd name="T29" fmla="*/ 155 h 227"/>
                  <a:gd name="T30" fmla="*/ 299 w 309"/>
                  <a:gd name="T31" fmla="*/ 150 h 227"/>
                  <a:gd name="T32" fmla="*/ 303 w 309"/>
                  <a:gd name="T33" fmla="*/ 144 h 227"/>
                  <a:gd name="T34" fmla="*/ 306 w 309"/>
                  <a:gd name="T35" fmla="*/ 138 h 227"/>
                  <a:gd name="T36" fmla="*/ 307 w 309"/>
                  <a:gd name="T37" fmla="*/ 131 h 227"/>
                  <a:gd name="T38" fmla="*/ 309 w 309"/>
                  <a:gd name="T39" fmla="*/ 124 h 227"/>
                  <a:gd name="T40" fmla="*/ 306 w 309"/>
                  <a:gd name="T41" fmla="*/ 117 h 227"/>
                  <a:gd name="T42" fmla="*/ 274 w 309"/>
                  <a:gd name="T43" fmla="*/ 23 h 227"/>
                  <a:gd name="T44" fmla="*/ 274 w 309"/>
                  <a:gd name="T45" fmla="*/ 23 h 227"/>
                  <a:gd name="T46" fmla="*/ 271 w 309"/>
                  <a:gd name="T47" fmla="*/ 16 h 227"/>
                  <a:gd name="T48" fmla="*/ 265 w 309"/>
                  <a:gd name="T49" fmla="*/ 11 h 227"/>
                  <a:gd name="T50" fmla="*/ 260 w 309"/>
                  <a:gd name="T51" fmla="*/ 7 h 227"/>
                  <a:gd name="T52" fmla="*/ 253 w 309"/>
                  <a:gd name="T53" fmla="*/ 4 h 227"/>
                  <a:gd name="T54" fmla="*/ 247 w 309"/>
                  <a:gd name="T55" fmla="*/ 1 h 227"/>
                  <a:gd name="T56" fmla="*/ 238 w 309"/>
                  <a:gd name="T57" fmla="*/ 0 h 227"/>
                  <a:gd name="T58" fmla="*/ 230 w 309"/>
                  <a:gd name="T59" fmla="*/ 1 h 227"/>
                  <a:gd name="T60" fmla="*/ 222 w 309"/>
                  <a:gd name="T61" fmla="*/ 3 h 227"/>
                  <a:gd name="T62" fmla="*/ 29 w 309"/>
                  <a:gd name="T63" fmla="*/ 65 h 227"/>
                  <a:gd name="T64" fmla="*/ 29 w 309"/>
                  <a:gd name="T65" fmla="*/ 65 h 227"/>
                  <a:gd name="T66" fmla="*/ 21 w 309"/>
                  <a:gd name="T67" fmla="*/ 67 h 227"/>
                  <a:gd name="T68" fmla="*/ 14 w 309"/>
                  <a:gd name="T69" fmla="*/ 73 h 227"/>
                  <a:gd name="T70" fmla="*/ 9 w 309"/>
                  <a:gd name="T71" fmla="*/ 77 h 227"/>
                  <a:gd name="T72" fmla="*/ 5 w 309"/>
                  <a:gd name="T73" fmla="*/ 84 h 227"/>
                  <a:gd name="T74" fmla="*/ 1 w 309"/>
                  <a:gd name="T75" fmla="*/ 90 h 227"/>
                  <a:gd name="T76" fmla="*/ 0 w 309"/>
                  <a:gd name="T77" fmla="*/ 97 h 227"/>
                  <a:gd name="T78" fmla="*/ 0 w 309"/>
                  <a:gd name="T79" fmla="*/ 104 h 227"/>
                  <a:gd name="T80" fmla="*/ 1 w 309"/>
                  <a:gd name="T81" fmla="*/ 11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9" h="227">
                    <a:moveTo>
                      <a:pt x="1" y="111"/>
                    </a:moveTo>
                    <a:lnTo>
                      <a:pt x="35" y="204"/>
                    </a:lnTo>
                    <a:lnTo>
                      <a:pt x="35" y="204"/>
                    </a:lnTo>
                    <a:lnTo>
                      <a:pt x="37" y="210"/>
                    </a:lnTo>
                    <a:lnTo>
                      <a:pt x="41" y="216"/>
                    </a:lnTo>
                    <a:lnTo>
                      <a:pt x="47" y="221"/>
                    </a:lnTo>
                    <a:lnTo>
                      <a:pt x="54" y="224"/>
                    </a:lnTo>
                    <a:lnTo>
                      <a:pt x="62" y="227"/>
                    </a:lnTo>
                    <a:lnTo>
                      <a:pt x="68" y="227"/>
                    </a:lnTo>
                    <a:lnTo>
                      <a:pt x="76" y="227"/>
                    </a:lnTo>
                    <a:lnTo>
                      <a:pt x="85" y="225"/>
                    </a:lnTo>
                    <a:lnTo>
                      <a:pt x="279" y="162"/>
                    </a:lnTo>
                    <a:lnTo>
                      <a:pt x="279" y="162"/>
                    </a:lnTo>
                    <a:lnTo>
                      <a:pt x="287" y="159"/>
                    </a:lnTo>
                    <a:lnTo>
                      <a:pt x="292" y="155"/>
                    </a:lnTo>
                    <a:lnTo>
                      <a:pt x="299" y="150"/>
                    </a:lnTo>
                    <a:lnTo>
                      <a:pt x="303" y="144"/>
                    </a:lnTo>
                    <a:lnTo>
                      <a:pt x="306" y="138"/>
                    </a:lnTo>
                    <a:lnTo>
                      <a:pt x="307" y="131"/>
                    </a:lnTo>
                    <a:lnTo>
                      <a:pt x="309" y="124"/>
                    </a:lnTo>
                    <a:lnTo>
                      <a:pt x="306" y="117"/>
                    </a:lnTo>
                    <a:lnTo>
                      <a:pt x="274" y="23"/>
                    </a:lnTo>
                    <a:lnTo>
                      <a:pt x="274" y="23"/>
                    </a:lnTo>
                    <a:lnTo>
                      <a:pt x="271" y="16"/>
                    </a:lnTo>
                    <a:lnTo>
                      <a:pt x="265" y="11"/>
                    </a:lnTo>
                    <a:lnTo>
                      <a:pt x="260" y="7"/>
                    </a:lnTo>
                    <a:lnTo>
                      <a:pt x="253" y="4"/>
                    </a:lnTo>
                    <a:lnTo>
                      <a:pt x="247" y="1"/>
                    </a:lnTo>
                    <a:lnTo>
                      <a:pt x="238" y="0"/>
                    </a:lnTo>
                    <a:lnTo>
                      <a:pt x="230" y="1"/>
                    </a:lnTo>
                    <a:lnTo>
                      <a:pt x="222" y="3"/>
                    </a:lnTo>
                    <a:lnTo>
                      <a:pt x="29" y="65"/>
                    </a:lnTo>
                    <a:lnTo>
                      <a:pt x="29" y="65"/>
                    </a:lnTo>
                    <a:lnTo>
                      <a:pt x="21" y="67"/>
                    </a:lnTo>
                    <a:lnTo>
                      <a:pt x="14" y="73"/>
                    </a:lnTo>
                    <a:lnTo>
                      <a:pt x="9" y="77"/>
                    </a:lnTo>
                    <a:lnTo>
                      <a:pt x="5" y="84"/>
                    </a:lnTo>
                    <a:lnTo>
                      <a:pt x="1" y="90"/>
                    </a:lnTo>
                    <a:lnTo>
                      <a:pt x="0" y="97"/>
                    </a:lnTo>
                    <a:lnTo>
                      <a:pt x="0" y="104"/>
                    </a:lnTo>
                    <a:lnTo>
                      <a:pt x="1" y="1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" name="Freeform 660">
                <a:extLst>
                  <a:ext uri="{FF2B5EF4-FFF2-40B4-BE49-F238E27FC236}">
                    <a16:creationId xmlns:a16="http://schemas.microsoft.com/office/drawing/2014/main" id="{FD5E8A96-EF34-4E8B-9811-15CA1BBE8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0918" y="3740587"/>
                <a:ext cx="22899" cy="52533"/>
              </a:xfrm>
              <a:custGeom>
                <a:avLst/>
                <a:gdLst>
                  <a:gd name="T0" fmla="*/ 0 w 17"/>
                  <a:gd name="T1" fmla="*/ 3 h 39"/>
                  <a:gd name="T2" fmla="*/ 13 w 17"/>
                  <a:gd name="T3" fmla="*/ 38 h 39"/>
                  <a:gd name="T4" fmla="*/ 13 w 17"/>
                  <a:gd name="T5" fmla="*/ 38 h 39"/>
                  <a:gd name="T6" fmla="*/ 14 w 17"/>
                  <a:gd name="T7" fmla="*/ 39 h 39"/>
                  <a:gd name="T8" fmla="*/ 15 w 17"/>
                  <a:gd name="T9" fmla="*/ 39 h 39"/>
                  <a:gd name="T10" fmla="*/ 15 w 17"/>
                  <a:gd name="T11" fmla="*/ 39 h 39"/>
                  <a:gd name="T12" fmla="*/ 17 w 17"/>
                  <a:gd name="T13" fmla="*/ 38 h 39"/>
                  <a:gd name="T14" fmla="*/ 17 w 17"/>
                  <a:gd name="T15" fmla="*/ 36 h 39"/>
                  <a:gd name="T16" fmla="*/ 4 w 17"/>
                  <a:gd name="T17" fmla="*/ 1 h 39"/>
                  <a:gd name="T18" fmla="*/ 4 w 17"/>
                  <a:gd name="T19" fmla="*/ 1 h 39"/>
                  <a:gd name="T20" fmla="*/ 3 w 17"/>
                  <a:gd name="T21" fmla="*/ 0 h 39"/>
                  <a:gd name="T22" fmla="*/ 2 w 17"/>
                  <a:gd name="T23" fmla="*/ 0 h 39"/>
                  <a:gd name="T24" fmla="*/ 2 w 17"/>
                  <a:gd name="T25" fmla="*/ 0 h 39"/>
                  <a:gd name="T26" fmla="*/ 0 w 17"/>
                  <a:gd name="T27" fmla="*/ 1 h 39"/>
                  <a:gd name="T28" fmla="*/ 0 w 17"/>
                  <a:gd name="T29" fmla="*/ 3 h 39"/>
                  <a:gd name="T30" fmla="*/ 0 w 17"/>
                  <a:gd name="T31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39">
                    <a:moveTo>
                      <a:pt x="0" y="3"/>
                    </a:moveTo>
                    <a:lnTo>
                      <a:pt x="13" y="38"/>
                    </a:lnTo>
                    <a:lnTo>
                      <a:pt x="13" y="38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" name="Freeform 661">
                <a:extLst>
                  <a:ext uri="{FF2B5EF4-FFF2-40B4-BE49-F238E27FC236}">
                    <a16:creationId xmlns:a16="http://schemas.microsoft.com/office/drawing/2014/main" id="{6473CA6F-D581-4D03-8FE2-3345A1AA4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052" y="3648992"/>
                <a:ext cx="18858" cy="17511"/>
              </a:xfrm>
              <a:custGeom>
                <a:avLst/>
                <a:gdLst>
                  <a:gd name="T0" fmla="*/ 4 w 14"/>
                  <a:gd name="T1" fmla="*/ 2 h 13"/>
                  <a:gd name="T2" fmla="*/ 4 w 14"/>
                  <a:gd name="T3" fmla="*/ 2 h 13"/>
                  <a:gd name="T4" fmla="*/ 7 w 14"/>
                  <a:gd name="T5" fmla="*/ 0 h 13"/>
                  <a:gd name="T6" fmla="*/ 10 w 14"/>
                  <a:gd name="T7" fmla="*/ 2 h 13"/>
                  <a:gd name="T8" fmla="*/ 12 w 14"/>
                  <a:gd name="T9" fmla="*/ 3 h 13"/>
                  <a:gd name="T10" fmla="*/ 12 w 14"/>
                  <a:gd name="T11" fmla="*/ 4 h 13"/>
                  <a:gd name="T12" fmla="*/ 12 w 14"/>
                  <a:gd name="T13" fmla="*/ 4 h 13"/>
                  <a:gd name="T14" fmla="*/ 14 w 14"/>
                  <a:gd name="T15" fmla="*/ 7 h 13"/>
                  <a:gd name="T16" fmla="*/ 12 w 14"/>
                  <a:gd name="T17" fmla="*/ 8 h 13"/>
                  <a:gd name="T18" fmla="*/ 11 w 14"/>
                  <a:gd name="T19" fmla="*/ 11 h 13"/>
                  <a:gd name="T20" fmla="*/ 8 w 14"/>
                  <a:gd name="T21" fmla="*/ 11 h 13"/>
                  <a:gd name="T22" fmla="*/ 8 w 14"/>
                  <a:gd name="T23" fmla="*/ 11 h 13"/>
                  <a:gd name="T24" fmla="*/ 6 w 14"/>
                  <a:gd name="T25" fmla="*/ 13 h 13"/>
                  <a:gd name="T26" fmla="*/ 3 w 14"/>
                  <a:gd name="T27" fmla="*/ 11 h 13"/>
                  <a:gd name="T28" fmla="*/ 2 w 14"/>
                  <a:gd name="T29" fmla="*/ 10 h 13"/>
                  <a:gd name="T30" fmla="*/ 0 w 14"/>
                  <a:gd name="T31" fmla="*/ 8 h 13"/>
                  <a:gd name="T32" fmla="*/ 0 w 14"/>
                  <a:gd name="T33" fmla="*/ 8 h 13"/>
                  <a:gd name="T34" fmla="*/ 0 w 14"/>
                  <a:gd name="T35" fmla="*/ 6 h 13"/>
                  <a:gd name="T36" fmla="*/ 2 w 14"/>
                  <a:gd name="T37" fmla="*/ 4 h 13"/>
                  <a:gd name="T38" fmla="*/ 3 w 14"/>
                  <a:gd name="T39" fmla="*/ 3 h 13"/>
                  <a:gd name="T40" fmla="*/ 4 w 14"/>
                  <a:gd name="T41" fmla="*/ 2 h 13"/>
                  <a:gd name="T42" fmla="*/ 4 w 14"/>
                  <a:gd name="T4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13">
                    <a:moveTo>
                      <a:pt x="4" y="2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93B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" name="Freeform 662">
                <a:extLst>
                  <a:ext uri="{FF2B5EF4-FFF2-40B4-BE49-F238E27FC236}">
                    <a16:creationId xmlns:a16="http://schemas.microsoft.com/office/drawing/2014/main" id="{001855B1-C626-4391-BB2A-F85F70862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571" y="3570867"/>
                <a:ext cx="301724" cy="282867"/>
              </a:xfrm>
              <a:custGeom>
                <a:avLst/>
                <a:gdLst>
                  <a:gd name="T0" fmla="*/ 223 w 224"/>
                  <a:gd name="T1" fmla="*/ 0 h 210"/>
                  <a:gd name="T2" fmla="*/ 0 w 224"/>
                  <a:gd name="T3" fmla="*/ 72 h 210"/>
                  <a:gd name="T4" fmla="*/ 0 w 224"/>
                  <a:gd name="T5" fmla="*/ 73 h 210"/>
                  <a:gd name="T6" fmla="*/ 47 w 224"/>
                  <a:gd name="T7" fmla="*/ 210 h 210"/>
                  <a:gd name="T8" fmla="*/ 49 w 224"/>
                  <a:gd name="T9" fmla="*/ 210 h 210"/>
                  <a:gd name="T10" fmla="*/ 50 w 224"/>
                  <a:gd name="T11" fmla="*/ 208 h 210"/>
                  <a:gd name="T12" fmla="*/ 224 w 224"/>
                  <a:gd name="T13" fmla="*/ 0 h 210"/>
                  <a:gd name="T14" fmla="*/ 223 w 224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10">
                    <a:moveTo>
                      <a:pt x="223" y="0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224" y="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" name="Freeform 663">
                <a:extLst>
                  <a:ext uri="{FF2B5EF4-FFF2-40B4-BE49-F238E27FC236}">
                    <a16:creationId xmlns:a16="http://schemas.microsoft.com/office/drawing/2014/main" id="{603476F7-1326-4FFF-BE9E-2A29D9E76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9571" y="3570867"/>
                <a:ext cx="301724" cy="282867"/>
              </a:xfrm>
              <a:custGeom>
                <a:avLst/>
                <a:gdLst>
                  <a:gd name="T0" fmla="*/ 223 w 224"/>
                  <a:gd name="T1" fmla="*/ 0 h 210"/>
                  <a:gd name="T2" fmla="*/ 0 w 224"/>
                  <a:gd name="T3" fmla="*/ 72 h 210"/>
                  <a:gd name="T4" fmla="*/ 0 w 224"/>
                  <a:gd name="T5" fmla="*/ 73 h 210"/>
                  <a:gd name="T6" fmla="*/ 47 w 224"/>
                  <a:gd name="T7" fmla="*/ 210 h 210"/>
                  <a:gd name="T8" fmla="*/ 49 w 224"/>
                  <a:gd name="T9" fmla="*/ 210 h 210"/>
                  <a:gd name="T10" fmla="*/ 50 w 224"/>
                  <a:gd name="T11" fmla="*/ 208 h 210"/>
                  <a:gd name="T12" fmla="*/ 224 w 224"/>
                  <a:gd name="T13" fmla="*/ 0 h 210"/>
                  <a:gd name="T14" fmla="*/ 223 w 224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4" h="210">
                    <a:moveTo>
                      <a:pt x="223" y="0"/>
                    </a:moveTo>
                    <a:lnTo>
                      <a:pt x="0" y="72"/>
                    </a:lnTo>
                    <a:lnTo>
                      <a:pt x="0" y="73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50" y="208"/>
                    </a:lnTo>
                    <a:lnTo>
                      <a:pt x="224" y="0"/>
                    </a:lnTo>
                    <a:lnTo>
                      <a:pt x="2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" name="Freeform 664">
                <a:extLst>
                  <a:ext uri="{FF2B5EF4-FFF2-40B4-BE49-F238E27FC236}">
                    <a16:creationId xmlns:a16="http://schemas.microsoft.com/office/drawing/2014/main" id="{0EC8B824-328E-4912-8D8B-23994E767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920" y="3570867"/>
                <a:ext cx="297684" cy="280173"/>
              </a:xfrm>
              <a:custGeom>
                <a:avLst/>
                <a:gdLst>
                  <a:gd name="T0" fmla="*/ 221 w 221"/>
                  <a:gd name="T1" fmla="*/ 137 h 208"/>
                  <a:gd name="T2" fmla="*/ 174 w 221"/>
                  <a:gd name="T3" fmla="*/ 0 h 208"/>
                  <a:gd name="T4" fmla="*/ 174 w 221"/>
                  <a:gd name="T5" fmla="*/ 0 h 208"/>
                  <a:gd name="T6" fmla="*/ 0 w 221"/>
                  <a:gd name="T7" fmla="*/ 208 h 208"/>
                  <a:gd name="T8" fmla="*/ 221 w 221"/>
                  <a:gd name="T9" fmla="*/ 138 h 208"/>
                  <a:gd name="T10" fmla="*/ 221 w 221"/>
                  <a:gd name="T11" fmla="*/ 13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08">
                    <a:moveTo>
                      <a:pt x="221" y="137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0" y="208"/>
                    </a:lnTo>
                    <a:lnTo>
                      <a:pt x="221" y="138"/>
                    </a:lnTo>
                    <a:lnTo>
                      <a:pt x="221" y="137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" name="Freeform 665">
                <a:extLst>
                  <a:ext uri="{FF2B5EF4-FFF2-40B4-BE49-F238E27FC236}">
                    <a16:creationId xmlns:a16="http://schemas.microsoft.com/office/drawing/2014/main" id="{99000621-D2D2-4FE8-A25B-1302928D3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920" y="3570867"/>
                <a:ext cx="297684" cy="280173"/>
              </a:xfrm>
              <a:custGeom>
                <a:avLst/>
                <a:gdLst>
                  <a:gd name="T0" fmla="*/ 221 w 221"/>
                  <a:gd name="T1" fmla="*/ 137 h 208"/>
                  <a:gd name="T2" fmla="*/ 174 w 221"/>
                  <a:gd name="T3" fmla="*/ 0 h 208"/>
                  <a:gd name="T4" fmla="*/ 174 w 221"/>
                  <a:gd name="T5" fmla="*/ 0 h 208"/>
                  <a:gd name="T6" fmla="*/ 0 w 221"/>
                  <a:gd name="T7" fmla="*/ 208 h 208"/>
                  <a:gd name="T8" fmla="*/ 221 w 221"/>
                  <a:gd name="T9" fmla="*/ 138 h 208"/>
                  <a:gd name="T10" fmla="*/ 221 w 221"/>
                  <a:gd name="T11" fmla="*/ 13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" h="208">
                    <a:moveTo>
                      <a:pt x="221" y="137"/>
                    </a:moveTo>
                    <a:lnTo>
                      <a:pt x="174" y="0"/>
                    </a:lnTo>
                    <a:lnTo>
                      <a:pt x="174" y="0"/>
                    </a:lnTo>
                    <a:lnTo>
                      <a:pt x="0" y="208"/>
                    </a:lnTo>
                    <a:lnTo>
                      <a:pt x="221" y="138"/>
                    </a:lnTo>
                    <a:lnTo>
                      <a:pt x="221" y="1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" name="Freeform 666">
                <a:extLst>
                  <a:ext uri="{FF2B5EF4-FFF2-40B4-BE49-F238E27FC236}">
                    <a16:creationId xmlns:a16="http://schemas.microsoft.com/office/drawing/2014/main" id="{8DDD4554-9289-4556-96FB-4F17E87A13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02060" y="3824100"/>
                <a:ext cx="307112" cy="114494"/>
              </a:xfrm>
              <a:custGeom>
                <a:avLst/>
                <a:gdLst>
                  <a:gd name="T0" fmla="*/ 132 w 228"/>
                  <a:gd name="T1" fmla="*/ 24 h 85"/>
                  <a:gd name="T2" fmla="*/ 77 w 228"/>
                  <a:gd name="T3" fmla="*/ 43 h 85"/>
                  <a:gd name="T4" fmla="*/ 191 w 228"/>
                  <a:gd name="T5" fmla="*/ 78 h 85"/>
                  <a:gd name="T6" fmla="*/ 195 w 228"/>
                  <a:gd name="T7" fmla="*/ 78 h 85"/>
                  <a:gd name="T8" fmla="*/ 195 w 228"/>
                  <a:gd name="T9" fmla="*/ 78 h 85"/>
                  <a:gd name="T10" fmla="*/ 197 w 228"/>
                  <a:gd name="T11" fmla="*/ 80 h 85"/>
                  <a:gd name="T12" fmla="*/ 206 w 228"/>
                  <a:gd name="T13" fmla="*/ 82 h 85"/>
                  <a:gd name="T14" fmla="*/ 214 w 228"/>
                  <a:gd name="T15" fmla="*/ 85 h 85"/>
                  <a:gd name="T16" fmla="*/ 214 w 228"/>
                  <a:gd name="T17" fmla="*/ 85 h 85"/>
                  <a:gd name="T18" fmla="*/ 216 w 228"/>
                  <a:gd name="T19" fmla="*/ 85 h 85"/>
                  <a:gd name="T20" fmla="*/ 216 w 228"/>
                  <a:gd name="T21" fmla="*/ 85 h 85"/>
                  <a:gd name="T22" fmla="*/ 217 w 228"/>
                  <a:gd name="T23" fmla="*/ 85 h 85"/>
                  <a:gd name="T24" fmla="*/ 220 w 228"/>
                  <a:gd name="T25" fmla="*/ 84 h 85"/>
                  <a:gd name="T26" fmla="*/ 222 w 228"/>
                  <a:gd name="T27" fmla="*/ 78 h 85"/>
                  <a:gd name="T28" fmla="*/ 228 w 228"/>
                  <a:gd name="T29" fmla="*/ 63 h 85"/>
                  <a:gd name="T30" fmla="*/ 228 w 228"/>
                  <a:gd name="T31" fmla="*/ 63 h 85"/>
                  <a:gd name="T32" fmla="*/ 228 w 228"/>
                  <a:gd name="T33" fmla="*/ 61 h 85"/>
                  <a:gd name="T34" fmla="*/ 228 w 228"/>
                  <a:gd name="T35" fmla="*/ 57 h 85"/>
                  <a:gd name="T36" fmla="*/ 226 w 228"/>
                  <a:gd name="T37" fmla="*/ 55 h 85"/>
                  <a:gd name="T38" fmla="*/ 224 w 228"/>
                  <a:gd name="T39" fmla="*/ 54 h 85"/>
                  <a:gd name="T40" fmla="*/ 132 w 228"/>
                  <a:gd name="T41" fmla="*/ 24 h 85"/>
                  <a:gd name="T42" fmla="*/ 1 w 228"/>
                  <a:gd name="T43" fmla="*/ 0 h 85"/>
                  <a:gd name="T44" fmla="*/ 0 w 228"/>
                  <a:gd name="T45" fmla="*/ 1 h 85"/>
                  <a:gd name="T46" fmla="*/ 4 w 228"/>
                  <a:gd name="T47" fmla="*/ 7 h 85"/>
                  <a:gd name="T48" fmla="*/ 1 w 228"/>
                  <a:gd name="T4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8" h="85">
                    <a:moveTo>
                      <a:pt x="132" y="24"/>
                    </a:moveTo>
                    <a:lnTo>
                      <a:pt x="77" y="43"/>
                    </a:lnTo>
                    <a:lnTo>
                      <a:pt x="191" y="78"/>
                    </a:lnTo>
                    <a:lnTo>
                      <a:pt x="195" y="78"/>
                    </a:lnTo>
                    <a:lnTo>
                      <a:pt x="195" y="78"/>
                    </a:lnTo>
                    <a:lnTo>
                      <a:pt x="197" y="80"/>
                    </a:lnTo>
                    <a:lnTo>
                      <a:pt x="206" y="82"/>
                    </a:lnTo>
                    <a:lnTo>
                      <a:pt x="214" y="85"/>
                    </a:lnTo>
                    <a:lnTo>
                      <a:pt x="214" y="85"/>
                    </a:lnTo>
                    <a:lnTo>
                      <a:pt x="216" y="85"/>
                    </a:lnTo>
                    <a:lnTo>
                      <a:pt x="216" y="85"/>
                    </a:lnTo>
                    <a:lnTo>
                      <a:pt x="217" y="85"/>
                    </a:lnTo>
                    <a:lnTo>
                      <a:pt x="220" y="84"/>
                    </a:lnTo>
                    <a:lnTo>
                      <a:pt x="222" y="78"/>
                    </a:lnTo>
                    <a:lnTo>
                      <a:pt x="228" y="63"/>
                    </a:lnTo>
                    <a:lnTo>
                      <a:pt x="228" y="63"/>
                    </a:lnTo>
                    <a:lnTo>
                      <a:pt x="228" y="61"/>
                    </a:lnTo>
                    <a:lnTo>
                      <a:pt x="228" y="57"/>
                    </a:lnTo>
                    <a:lnTo>
                      <a:pt x="226" y="55"/>
                    </a:lnTo>
                    <a:lnTo>
                      <a:pt x="224" y="54"/>
                    </a:lnTo>
                    <a:lnTo>
                      <a:pt x="132" y="24"/>
                    </a:lnTo>
                    <a:close/>
                    <a:moveTo>
                      <a:pt x="1" y="0"/>
                    </a:moveTo>
                    <a:lnTo>
                      <a:pt x="0" y="1"/>
                    </a:lnTo>
                    <a:lnTo>
                      <a:pt x="4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87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" name="Freeform 667">
                <a:extLst>
                  <a:ext uri="{FF2B5EF4-FFF2-40B4-BE49-F238E27FC236}">
                    <a16:creationId xmlns:a16="http://schemas.microsoft.com/office/drawing/2014/main" id="{8F1D1433-C9E0-473B-B76B-76AC0F08A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5778" y="3856427"/>
                <a:ext cx="203395" cy="82166"/>
              </a:xfrm>
              <a:custGeom>
                <a:avLst/>
                <a:gdLst>
                  <a:gd name="T0" fmla="*/ 55 w 151"/>
                  <a:gd name="T1" fmla="*/ 0 h 61"/>
                  <a:gd name="T2" fmla="*/ 0 w 151"/>
                  <a:gd name="T3" fmla="*/ 19 h 61"/>
                  <a:gd name="T4" fmla="*/ 114 w 151"/>
                  <a:gd name="T5" fmla="*/ 54 h 61"/>
                  <a:gd name="T6" fmla="*/ 118 w 151"/>
                  <a:gd name="T7" fmla="*/ 54 h 61"/>
                  <a:gd name="T8" fmla="*/ 118 w 151"/>
                  <a:gd name="T9" fmla="*/ 54 h 61"/>
                  <a:gd name="T10" fmla="*/ 120 w 151"/>
                  <a:gd name="T11" fmla="*/ 56 h 61"/>
                  <a:gd name="T12" fmla="*/ 129 w 151"/>
                  <a:gd name="T13" fmla="*/ 58 h 61"/>
                  <a:gd name="T14" fmla="*/ 137 w 151"/>
                  <a:gd name="T15" fmla="*/ 61 h 61"/>
                  <a:gd name="T16" fmla="*/ 137 w 151"/>
                  <a:gd name="T17" fmla="*/ 61 h 61"/>
                  <a:gd name="T18" fmla="*/ 139 w 151"/>
                  <a:gd name="T19" fmla="*/ 61 h 61"/>
                  <a:gd name="T20" fmla="*/ 139 w 151"/>
                  <a:gd name="T21" fmla="*/ 61 h 61"/>
                  <a:gd name="T22" fmla="*/ 140 w 151"/>
                  <a:gd name="T23" fmla="*/ 61 h 61"/>
                  <a:gd name="T24" fmla="*/ 143 w 151"/>
                  <a:gd name="T25" fmla="*/ 60 h 61"/>
                  <a:gd name="T26" fmla="*/ 145 w 151"/>
                  <a:gd name="T27" fmla="*/ 54 h 61"/>
                  <a:gd name="T28" fmla="*/ 151 w 151"/>
                  <a:gd name="T29" fmla="*/ 39 h 61"/>
                  <a:gd name="T30" fmla="*/ 151 w 151"/>
                  <a:gd name="T31" fmla="*/ 39 h 61"/>
                  <a:gd name="T32" fmla="*/ 151 w 151"/>
                  <a:gd name="T33" fmla="*/ 37 h 61"/>
                  <a:gd name="T34" fmla="*/ 151 w 151"/>
                  <a:gd name="T35" fmla="*/ 33 h 61"/>
                  <a:gd name="T36" fmla="*/ 149 w 151"/>
                  <a:gd name="T37" fmla="*/ 31 h 61"/>
                  <a:gd name="T38" fmla="*/ 147 w 151"/>
                  <a:gd name="T39" fmla="*/ 30 h 61"/>
                  <a:gd name="T40" fmla="*/ 55 w 151"/>
                  <a:gd name="T4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1" h="61">
                    <a:moveTo>
                      <a:pt x="55" y="0"/>
                    </a:moveTo>
                    <a:lnTo>
                      <a:pt x="0" y="19"/>
                    </a:lnTo>
                    <a:lnTo>
                      <a:pt x="114" y="54"/>
                    </a:lnTo>
                    <a:lnTo>
                      <a:pt x="118" y="54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9" y="58"/>
                    </a:lnTo>
                    <a:lnTo>
                      <a:pt x="137" y="61"/>
                    </a:lnTo>
                    <a:lnTo>
                      <a:pt x="137" y="61"/>
                    </a:lnTo>
                    <a:lnTo>
                      <a:pt x="139" y="61"/>
                    </a:lnTo>
                    <a:lnTo>
                      <a:pt x="139" y="61"/>
                    </a:lnTo>
                    <a:lnTo>
                      <a:pt x="140" y="61"/>
                    </a:lnTo>
                    <a:lnTo>
                      <a:pt x="143" y="60"/>
                    </a:lnTo>
                    <a:lnTo>
                      <a:pt x="145" y="54"/>
                    </a:lnTo>
                    <a:lnTo>
                      <a:pt x="151" y="39"/>
                    </a:lnTo>
                    <a:lnTo>
                      <a:pt x="151" y="39"/>
                    </a:lnTo>
                    <a:lnTo>
                      <a:pt x="151" y="37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5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" name="Freeform 668">
                <a:extLst>
                  <a:ext uri="{FF2B5EF4-FFF2-40B4-BE49-F238E27FC236}">
                    <a16:creationId xmlns:a16="http://schemas.microsoft.com/office/drawing/2014/main" id="{9FCFE371-A854-4409-94C4-564E15228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2060" y="3824100"/>
                <a:ext cx="5388" cy="9429"/>
              </a:xfrm>
              <a:custGeom>
                <a:avLst/>
                <a:gdLst>
                  <a:gd name="T0" fmla="*/ 1 w 4"/>
                  <a:gd name="T1" fmla="*/ 0 h 7"/>
                  <a:gd name="T2" fmla="*/ 0 w 4"/>
                  <a:gd name="T3" fmla="*/ 1 h 7"/>
                  <a:gd name="T4" fmla="*/ 4 w 4"/>
                  <a:gd name="T5" fmla="*/ 7 h 7"/>
                  <a:gd name="T6" fmla="*/ 1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1" y="0"/>
                    </a:moveTo>
                    <a:lnTo>
                      <a:pt x="0" y="1"/>
                    </a:lnTo>
                    <a:lnTo>
                      <a:pt x="4" y="7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" name="Freeform 669">
                <a:extLst>
                  <a:ext uri="{FF2B5EF4-FFF2-40B4-BE49-F238E27FC236}">
                    <a16:creationId xmlns:a16="http://schemas.microsoft.com/office/drawing/2014/main" id="{A5F15174-7CB5-4FAC-93F8-93088CB10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334" y="3929164"/>
                <a:ext cx="8082" cy="2694"/>
              </a:xfrm>
              <a:custGeom>
                <a:avLst/>
                <a:gdLst>
                  <a:gd name="T0" fmla="*/ 4 w 6"/>
                  <a:gd name="T1" fmla="*/ 0 h 2"/>
                  <a:gd name="T2" fmla="*/ 0 w 6"/>
                  <a:gd name="T3" fmla="*/ 0 h 2"/>
                  <a:gd name="T4" fmla="*/ 6 w 6"/>
                  <a:gd name="T5" fmla="*/ 2 h 2"/>
                  <a:gd name="T6" fmla="*/ 6 w 6"/>
                  <a:gd name="T7" fmla="*/ 2 h 2"/>
                  <a:gd name="T8" fmla="*/ 4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F5A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" name="Freeform 670">
                <a:extLst>
                  <a:ext uri="{FF2B5EF4-FFF2-40B4-BE49-F238E27FC236}">
                    <a16:creationId xmlns:a16="http://schemas.microsoft.com/office/drawing/2014/main" id="{5742A819-9C5B-4C30-A049-319EE5B94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9334" y="3929164"/>
                <a:ext cx="8082" cy="2694"/>
              </a:xfrm>
              <a:custGeom>
                <a:avLst/>
                <a:gdLst>
                  <a:gd name="T0" fmla="*/ 4 w 6"/>
                  <a:gd name="T1" fmla="*/ 0 h 2"/>
                  <a:gd name="T2" fmla="*/ 0 w 6"/>
                  <a:gd name="T3" fmla="*/ 0 h 2"/>
                  <a:gd name="T4" fmla="*/ 6 w 6"/>
                  <a:gd name="T5" fmla="*/ 2 h 2"/>
                  <a:gd name="T6" fmla="*/ 6 w 6"/>
                  <a:gd name="T7" fmla="*/ 2 h 2"/>
                  <a:gd name="T8" fmla="*/ 4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4" y="0"/>
                    </a:moveTo>
                    <a:lnTo>
                      <a:pt x="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" name="Freeform 671">
                <a:extLst>
                  <a:ext uri="{FF2B5EF4-FFF2-40B4-BE49-F238E27FC236}">
                    <a16:creationId xmlns:a16="http://schemas.microsoft.com/office/drawing/2014/main" id="{D661B883-C934-46DF-BEA9-C0B9E5061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407" y="3814670"/>
                <a:ext cx="176455" cy="67349"/>
              </a:xfrm>
              <a:custGeom>
                <a:avLst/>
                <a:gdLst>
                  <a:gd name="T0" fmla="*/ 24 w 131"/>
                  <a:gd name="T1" fmla="*/ 0 h 50"/>
                  <a:gd name="T2" fmla="*/ 0 w 131"/>
                  <a:gd name="T3" fmla="*/ 7 h 50"/>
                  <a:gd name="T4" fmla="*/ 3 w 131"/>
                  <a:gd name="T5" fmla="*/ 14 h 50"/>
                  <a:gd name="T6" fmla="*/ 4 w 131"/>
                  <a:gd name="T7" fmla="*/ 16 h 50"/>
                  <a:gd name="T8" fmla="*/ 17 w 131"/>
                  <a:gd name="T9" fmla="*/ 31 h 50"/>
                  <a:gd name="T10" fmla="*/ 76 w 131"/>
                  <a:gd name="T11" fmla="*/ 50 h 50"/>
                  <a:gd name="T12" fmla="*/ 131 w 131"/>
                  <a:gd name="T13" fmla="*/ 31 h 50"/>
                  <a:gd name="T14" fmla="*/ 109 w 131"/>
                  <a:gd name="T15" fmla="*/ 26 h 50"/>
                  <a:gd name="T16" fmla="*/ 80 w 131"/>
                  <a:gd name="T17" fmla="*/ 35 h 50"/>
                  <a:gd name="T18" fmla="*/ 80 w 131"/>
                  <a:gd name="T19" fmla="*/ 35 h 50"/>
                  <a:gd name="T20" fmla="*/ 73 w 131"/>
                  <a:gd name="T21" fmla="*/ 37 h 50"/>
                  <a:gd name="T22" fmla="*/ 65 w 131"/>
                  <a:gd name="T23" fmla="*/ 37 h 50"/>
                  <a:gd name="T24" fmla="*/ 65 w 131"/>
                  <a:gd name="T25" fmla="*/ 37 h 50"/>
                  <a:gd name="T26" fmla="*/ 54 w 131"/>
                  <a:gd name="T27" fmla="*/ 35 h 50"/>
                  <a:gd name="T28" fmla="*/ 49 w 131"/>
                  <a:gd name="T29" fmla="*/ 34 h 50"/>
                  <a:gd name="T30" fmla="*/ 43 w 131"/>
                  <a:gd name="T31" fmla="*/ 31 h 50"/>
                  <a:gd name="T32" fmla="*/ 38 w 131"/>
                  <a:gd name="T33" fmla="*/ 27 h 50"/>
                  <a:gd name="T34" fmla="*/ 35 w 131"/>
                  <a:gd name="T35" fmla="*/ 23 h 50"/>
                  <a:gd name="T36" fmla="*/ 31 w 131"/>
                  <a:gd name="T37" fmla="*/ 19 h 50"/>
                  <a:gd name="T38" fmla="*/ 30 w 131"/>
                  <a:gd name="T39" fmla="*/ 14 h 50"/>
                  <a:gd name="T40" fmla="*/ 24 w 131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50">
                    <a:moveTo>
                      <a:pt x="24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17" y="31"/>
                    </a:lnTo>
                    <a:lnTo>
                      <a:pt x="76" y="50"/>
                    </a:lnTo>
                    <a:lnTo>
                      <a:pt x="131" y="31"/>
                    </a:lnTo>
                    <a:lnTo>
                      <a:pt x="109" y="2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3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4" y="35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38" y="27"/>
                    </a:lnTo>
                    <a:lnTo>
                      <a:pt x="35" y="23"/>
                    </a:lnTo>
                    <a:lnTo>
                      <a:pt x="31" y="19"/>
                    </a:lnTo>
                    <a:lnTo>
                      <a:pt x="30" y="1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F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" name="Freeform 672">
                <a:extLst>
                  <a:ext uri="{FF2B5EF4-FFF2-40B4-BE49-F238E27FC236}">
                    <a16:creationId xmlns:a16="http://schemas.microsoft.com/office/drawing/2014/main" id="{114CD800-106F-43BD-9819-0C37E3C2F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3407" y="3814670"/>
                <a:ext cx="176455" cy="67349"/>
              </a:xfrm>
              <a:custGeom>
                <a:avLst/>
                <a:gdLst>
                  <a:gd name="T0" fmla="*/ 24 w 131"/>
                  <a:gd name="T1" fmla="*/ 0 h 50"/>
                  <a:gd name="T2" fmla="*/ 0 w 131"/>
                  <a:gd name="T3" fmla="*/ 7 h 50"/>
                  <a:gd name="T4" fmla="*/ 3 w 131"/>
                  <a:gd name="T5" fmla="*/ 14 h 50"/>
                  <a:gd name="T6" fmla="*/ 4 w 131"/>
                  <a:gd name="T7" fmla="*/ 16 h 50"/>
                  <a:gd name="T8" fmla="*/ 17 w 131"/>
                  <a:gd name="T9" fmla="*/ 31 h 50"/>
                  <a:gd name="T10" fmla="*/ 76 w 131"/>
                  <a:gd name="T11" fmla="*/ 50 h 50"/>
                  <a:gd name="T12" fmla="*/ 131 w 131"/>
                  <a:gd name="T13" fmla="*/ 31 h 50"/>
                  <a:gd name="T14" fmla="*/ 109 w 131"/>
                  <a:gd name="T15" fmla="*/ 26 h 50"/>
                  <a:gd name="T16" fmla="*/ 80 w 131"/>
                  <a:gd name="T17" fmla="*/ 35 h 50"/>
                  <a:gd name="T18" fmla="*/ 80 w 131"/>
                  <a:gd name="T19" fmla="*/ 35 h 50"/>
                  <a:gd name="T20" fmla="*/ 73 w 131"/>
                  <a:gd name="T21" fmla="*/ 37 h 50"/>
                  <a:gd name="T22" fmla="*/ 65 w 131"/>
                  <a:gd name="T23" fmla="*/ 37 h 50"/>
                  <a:gd name="T24" fmla="*/ 65 w 131"/>
                  <a:gd name="T25" fmla="*/ 37 h 50"/>
                  <a:gd name="T26" fmla="*/ 54 w 131"/>
                  <a:gd name="T27" fmla="*/ 35 h 50"/>
                  <a:gd name="T28" fmla="*/ 49 w 131"/>
                  <a:gd name="T29" fmla="*/ 34 h 50"/>
                  <a:gd name="T30" fmla="*/ 43 w 131"/>
                  <a:gd name="T31" fmla="*/ 31 h 50"/>
                  <a:gd name="T32" fmla="*/ 38 w 131"/>
                  <a:gd name="T33" fmla="*/ 27 h 50"/>
                  <a:gd name="T34" fmla="*/ 35 w 131"/>
                  <a:gd name="T35" fmla="*/ 23 h 50"/>
                  <a:gd name="T36" fmla="*/ 31 w 131"/>
                  <a:gd name="T37" fmla="*/ 19 h 50"/>
                  <a:gd name="T38" fmla="*/ 30 w 131"/>
                  <a:gd name="T39" fmla="*/ 14 h 50"/>
                  <a:gd name="T40" fmla="*/ 24 w 131"/>
                  <a:gd name="T4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1" h="50">
                    <a:moveTo>
                      <a:pt x="24" y="0"/>
                    </a:moveTo>
                    <a:lnTo>
                      <a:pt x="0" y="7"/>
                    </a:lnTo>
                    <a:lnTo>
                      <a:pt x="3" y="14"/>
                    </a:lnTo>
                    <a:lnTo>
                      <a:pt x="4" y="16"/>
                    </a:lnTo>
                    <a:lnTo>
                      <a:pt x="17" y="31"/>
                    </a:lnTo>
                    <a:lnTo>
                      <a:pt x="76" y="50"/>
                    </a:lnTo>
                    <a:lnTo>
                      <a:pt x="131" y="31"/>
                    </a:lnTo>
                    <a:lnTo>
                      <a:pt x="109" y="26"/>
                    </a:lnTo>
                    <a:lnTo>
                      <a:pt x="80" y="35"/>
                    </a:lnTo>
                    <a:lnTo>
                      <a:pt x="80" y="35"/>
                    </a:lnTo>
                    <a:lnTo>
                      <a:pt x="73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54" y="35"/>
                    </a:lnTo>
                    <a:lnTo>
                      <a:pt x="49" y="34"/>
                    </a:lnTo>
                    <a:lnTo>
                      <a:pt x="43" y="31"/>
                    </a:lnTo>
                    <a:lnTo>
                      <a:pt x="38" y="27"/>
                    </a:lnTo>
                    <a:lnTo>
                      <a:pt x="35" y="23"/>
                    </a:lnTo>
                    <a:lnTo>
                      <a:pt x="31" y="19"/>
                    </a:lnTo>
                    <a:lnTo>
                      <a:pt x="30" y="14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" name="Freeform 673">
                <a:extLst>
                  <a:ext uri="{FF2B5EF4-FFF2-40B4-BE49-F238E27FC236}">
                    <a16:creationId xmlns:a16="http://schemas.microsoft.com/office/drawing/2014/main" id="{13EF2F59-F0DE-40B7-AA86-26FB6322B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735" y="3814670"/>
                <a:ext cx="114494" cy="49839"/>
              </a:xfrm>
              <a:custGeom>
                <a:avLst/>
                <a:gdLst>
                  <a:gd name="T0" fmla="*/ 3 w 85"/>
                  <a:gd name="T1" fmla="*/ 0 h 37"/>
                  <a:gd name="T2" fmla="*/ 0 w 85"/>
                  <a:gd name="T3" fmla="*/ 0 h 37"/>
                  <a:gd name="T4" fmla="*/ 6 w 85"/>
                  <a:gd name="T5" fmla="*/ 14 h 37"/>
                  <a:gd name="T6" fmla="*/ 6 w 85"/>
                  <a:gd name="T7" fmla="*/ 14 h 37"/>
                  <a:gd name="T8" fmla="*/ 7 w 85"/>
                  <a:gd name="T9" fmla="*/ 19 h 37"/>
                  <a:gd name="T10" fmla="*/ 11 w 85"/>
                  <a:gd name="T11" fmla="*/ 23 h 37"/>
                  <a:gd name="T12" fmla="*/ 14 w 85"/>
                  <a:gd name="T13" fmla="*/ 27 h 37"/>
                  <a:gd name="T14" fmla="*/ 19 w 85"/>
                  <a:gd name="T15" fmla="*/ 31 h 37"/>
                  <a:gd name="T16" fmla="*/ 25 w 85"/>
                  <a:gd name="T17" fmla="*/ 34 h 37"/>
                  <a:gd name="T18" fmla="*/ 30 w 85"/>
                  <a:gd name="T19" fmla="*/ 35 h 37"/>
                  <a:gd name="T20" fmla="*/ 41 w 85"/>
                  <a:gd name="T21" fmla="*/ 37 h 37"/>
                  <a:gd name="T22" fmla="*/ 41 w 85"/>
                  <a:gd name="T23" fmla="*/ 37 h 37"/>
                  <a:gd name="T24" fmla="*/ 49 w 85"/>
                  <a:gd name="T25" fmla="*/ 37 h 37"/>
                  <a:gd name="T26" fmla="*/ 56 w 85"/>
                  <a:gd name="T27" fmla="*/ 35 h 37"/>
                  <a:gd name="T28" fmla="*/ 85 w 85"/>
                  <a:gd name="T29" fmla="*/ 26 h 37"/>
                  <a:gd name="T30" fmla="*/ 65 w 85"/>
                  <a:gd name="T31" fmla="*/ 19 h 37"/>
                  <a:gd name="T32" fmla="*/ 38 w 85"/>
                  <a:gd name="T33" fmla="*/ 27 h 37"/>
                  <a:gd name="T34" fmla="*/ 37 w 85"/>
                  <a:gd name="T35" fmla="*/ 29 h 37"/>
                  <a:gd name="T36" fmla="*/ 35 w 85"/>
                  <a:gd name="T37" fmla="*/ 29 h 37"/>
                  <a:gd name="T38" fmla="*/ 29 w 85"/>
                  <a:gd name="T39" fmla="*/ 7 h 37"/>
                  <a:gd name="T40" fmla="*/ 3 w 85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37">
                    <a:moveTo>
                      <a:pt x="3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9" y="31"/>
                    </a:lnTo>
                    <a:lnTo>
                      <a:pt x="25" y="34"/>
                    </a:lnTo>
                    <a:lnTo>
                      <a:pt x="30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9" y="37"/>
                    </a:lnTo>
                    <a:lnTo>
                      <a:pt x="56" y="35"/>
                    </a:lnTo>
                    <a:lnTo>
                      <a:pt x="85" y="26"/>
                    </a:lnTo>
                    <a:lnTo>
                      <a:pt x="65" y="19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29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01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" name="Freeform 674">
                <a:extLst>
                  <a:ext uri="{FF2B5EF4-FFF2-40B4-BE49-F238E27FC236}">
                    <a16:creationId xmlns:a16="http://schemas.microsoft.com/office/drawing/2014/main" id="{060606E4-8B92-49D5-B13D-E2DD03014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735" y="3814670"/>
                <a:ext cx="114494" cy="49839"/>
              </a:xfrm>
              <a:custGeom>
                <a:avLst/>
                <a:gdLst>
                  <a:gd name="T0" fmla="*/ 3 w 85"/>
                  <a:gd name="T1" fmla="*/ 0 h 37"/>
                  <a:gd name="T2" fmla="*/ 0 w 85"/>
                  <a:gd name="T3" fmla="*/ 0 h 37"/>
                  <a:gd name="T4" fmla="*/ 6 w 85"/>
                  <a:gd name="T5" fmla="*/ 14 h 37"/>
                  <a:gd name="T6" fmla="*/ 6 w 85"/>
                  <a:gd name="T7" fmla="*/ 14 h 37"/>
                  <a:gd name="T8" fmla="*/ 7 w 85"/>
                  <a:gd name="T9" fmla="*/ 19 h 37"/>
                  <a:gd name="T10" fmla="*/ 11 w 85"/>
                  <a:gd name="T11" fmla="*/ 23 h 37"/>
                  <a:gd name="T12" fmla="*/ 14 w 85"/>
                  <a:gd name="T13" fmla="*/ 27 h 37"/>
                  <a:gd name="T14" fmla="*/ 19 w 85"/>
                  <a:gd name="T15" fmla="*/ 31 h 37"/>
                  <a:gd name="T16" fmla="*/ 25 w 85"/>
                  <a:gd name="T17" fmla="*/ 34 h 37"/>
                  <a:gd name="T18" fmla="*/ 30 w 85"/>
                  <a:gd name="T19" fmla="*/ 35 h 37"/>
                  <a:gd name="T20" fmla="*/ 41 w 85"/>
                  <a:gd name="T21" fmla="*/ 37 h 37"/>
                  <a:gd name="T22" fmla="*/ 41 w 85"/>
                  <a:gd name="T23" fmla="*/ 37 h 37"/>
                  <a:gd name="T24" fmla="*/ 49 w 85"/>
                  <a:gd name="T25" fmla="*/ 37 h 37"/>
                  <a:gd name="T26" fmla="*/ 56 w 85"/>
                  <a:gd name="T27" fmla="*/ 35 h 37"/>
                  <a:gd name="T28" fmla="*/ 85 w 85"/>
                  <a:gd name="T29" fmla="*/ 26 h 37"/>
                  <a:gd name="T30" fmla="*/ 65 w 85"/>
                  <a:gd name="T31" fmla="*/ 19 h 37"/>
                  <a:gd name="T32" fmla="*/ 38 w 85"/>
                  <a:gd name="T33" fmla="*/ 27 h 37"/>
                  <a:gd name="T34" fmla="*/ 37 w 85"/>
                  <a:gd name="T35" fmla="*/ 29 h 37"/>
                  <a:gd name="T36" fmla="*/ 35 w 85"/>
                  <a:gd name="T37" fmla="*/ 29 h 37"/>
                  <a:gd name="T38" fmla="*/ 29 w 85"/>
                  <a:gd name="T39" fmla="*/ 7 h 37"/>
                  <a:gd name="T40" fmla="*/ 3 w 85"/>
                  <a:gd name="T4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37">
                    <a:moveTo>
                      <a:pt x="3" y="0"/>
                    </a:moveTo>
                    <a:lnTo>
                      <a:pt x="0" y="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4" y="27"/>
                    </a:lnTo>
                    <a:lnTo>
                      <a:pt x="19" y="31"/>
                    </a:lnTo>
                    <a:lnTo>
                      <a:pt x="25" y="34"/>
                    </a:lnTo>
                    <a:lnTo>
                      <a:pt x="30" y="35"/>
                    </a:lnTo>
                    <a:lnTo>
                      <a:pt x="41" y="37"/>
                    </a:lnTo>
                    <a:lnTo>
                      <a:pt x="41" y="37"/>
                    </a:lnTo>
                    <a:lnTo>
                      <a:pt x="49" y="37"/>
                    </a:lnTo>
                    <a:lnTo>
                      <a:pt x="56" y="35"/>
                    </a:lnTo>
                    <a:lnTo>
                      <a:pt x="85" y="26"/>
                    </a:lnTo>
                    <a:lnTo>
                      <a:pt x="65" y="19"/>
                    </a:lnTo>
                    <a:lnTo>
                      <a:pt x="38" y="27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29" y="7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" name="Freeform 675">
                <a:extLst>
                  <a:ext uri="{FF2B5EF4-FFF2-40B4-BE49-F238E27FC236}">
                    <a16:creationId xmlns:a16="http://schemas.microsoft.com/office/drawing/2014/main" id="{163543BF-3E7B-42EA-852D-561BC1A1C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797" y="3824100"/>
                <a:ext cx="28287" cy="29634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22 h 22"/>
                  <a:gd name="T4" fmla="*/ 8 w 21"/>
                  <a:gd name="T5" fmla="*/ 22 h 22"/>
                  <a:gd name="T6" fmla="*/ 9 w 21"/>
                  <a:gd name="T7" fmla="*/ 20 h 22"/>
                  <a:gd name="T8" fmla="*/ 21 w 21"/>
                  <a:gd name="T9" fmla="*/ 7 h 22"/>
                  <a:gd name="T10" fmla="*/ 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lnTo>
                      <a:pt x="6" y="22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21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439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" name="Freeform 676">
                <a:extLst>
                  <a:ext uri="{FF2B5EF4-FFF2-40B4-BE49-F238E27FC236}">
                    <a16:creationId xmlns:a16="http://schemas.microsoft.com/office/drawing/2014/main" id="{57C08E0D-DB8B-4D7F-8839-A6AABEFCF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4797" y="3824100"/>
                <a:ext cx="28287" cy="29634"/>
              </a:xfrm>
              <a:custGeom>
                <a:avLst/>
                <a:gdLst>
                  <a:gd name="T0" fmla="*/ 0 w 21"/>
                  <a:gd name="T1" fmla="*/ 0 h 22"/>
                  <a:gd name="T2" fmla="*/ 6 w 21"/>
                  <a:gd name="T3" fmla="*/ 22 h 22"/>
                  <a:gd name="T4" fmla="*/ 8 w 21"/>
                  <a:gd name="T5" fmla="*/ 22 h 22"/>
                  <a:gd name="T6" fmla="*/ 9 w 21"/>
                  <a:gd name="T7" fmla="*/ 20 h 22"/>
                  <a:gd name="T8" fmla="*/ 21 w 21"/>
                  <a:gd name="T9" fmla="*/ 7 h 22"/>
                  <a:gd name="T10" fmla="*/ 0 w 21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22">
                    <a:moveTo>
                      <a:pt x="0" y="0"/>
                    </a:moveTo>
                    <a:lnTo>
                      <a:pt x="6" y="22"/>
                    </a:lnTo>
                    <a:lnTo>
                      <a:pt x="8" y="22"/>
                    </a:lnTo>
                    <a:lnTo>
                      <a:pt x="9" y="20"/>
                    </a:lnTo>
                    <a:lnTo>
                      <a:pt x="21" y="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" name="Freeform 677">
                <a:extLst>
                  <a:ext uri="{FF2B5EF4-FFF2-40B4-BE49-F238E27FC236}">
                    <a16:creationId xmlns:a16="http://schemas.microsoft.com/office/drawing/2014/main" id="{A991EDF8-BEE3-49C9-8345-866DCE75A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920" y="3833528"/>
                <a:ext cx="36369" cy="17511"/>
              </a:xfrm>
              <a:custGeom>
                <a:avLst/>
                <a:gdLst>
                  <a:gd name="T0" fmla="*/ 12 w 27"/>
                  <a:gd name="T1" fmla="*/ 0 h 13"/>
                  <a:gd name="T2" fmla="*/ 0 w 27"/>
                  <a:gd name="T3" fmla="*/ 13 h 13"/>
                  <a:gd name="T4" fmla="*/ 27 w 27"/>
                  <a:gd name="T5" fmla="*/ 5 h 13"/>
                  <a:gd name="T6" fmla="*/ 12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12" y="0"/>
                    </a:moveTo>
                    <a:lnTo>
                      <a:pt x="0" y="13"/>
                    </a:lnTo>
                    <a:lnTo>
                      <a:pt x="27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3F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" name="Freeform 678">
                <a:extLst>
                  <a:ext uri="{FF2B5EF4-FFF2-40B4-BE49-F238E27FC236}">
                    <a16:creationId xmlns:a16="http://schemas.microsoft.com/office/drawing/2014/main" id="{5E1241D5-7E85-4AAB-A31A-1F18CACED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920" y="3833528"/>
                <a:ext cx="36369" cy="17511"/>
              </a:xfrm>
              <a:custGeom>
                <a:avLst/>
                <a:gdLst>
                  <a:gd name="T0" fmla="*/ 12 w 27"/>
                  <a:gd name="T1" fmla="*/ 0 h 13"/>
                  <a:gd name="T2" fmla="*/ 0 w 27"/>
                  <a:gd name="T3" fmla="*/ 13 h 13"/>
                  <a:gd name="T4" fmla="*/ 27 w 27"/>
                  <a:gd name="T5" fmla="*/ 5 h 13"/>
                  <a:gd name="T6" fmla="*/ 12 w 27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3">
                    <a:moveTo>
                      <a:pt x="12" y="0"/>
                    </a:moveTo>
                    <a:lnTo>
                      <a:pt x="0" y="13"/>
                    </a:lnTo>
                    <a:lnTo>
                      <a:pt x="27" y="5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" name="Freeform 679">
                <a:extLst>
                  <a:ext uri="{FF2B5EF4-FFF2-40B4-BE49-F238E27FC236}">
                    <a16:creationId xmlns:a16="http://schemas.microsoft.com/office/drawing/2014/main" id="{582FAE89-BAA2-459B-89C9-69FE31D41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9043" y="3776954"/>
                <a:ext cx="200702" cy="255928"/>
              </a:xfrm>
              <a:custGeom>
                <a:avLst/>
                <a:gdLst>
                  <a:gd name="T0" fmla="*/ 135 w 149"/>
                  <a:gd name="T1" fmla="*/ 124 h 190"/>
                  <a:gd name="T2" fmla="*/ 135 w 149"/>
                  <a:gd name="T3" fmla="*/ 124 h 190"/>
                  <a:gd name="T4" fmla="*/ 133 w 149"/>
                  <a:gd name="T5" fmla="*/ 71 h 190"/>
                  <a:gd name="T6" fmla="*/ 130 w 149"/>
                  <a:gd name="T7" fmla="*/ 46 h 190"/>
                  <a:gd name="T8" fmla="*/ 129 w 149"/>
                  <a:gd name="T9" fmla="*/ 35 h 190"/>
                  <a:gd name="T10" fmla="*/ 126 w 149"/>
                  <a:gd name="T11" fmla="*/ 27 h 190"/>
                  <a:gd name="T12" fmla="*/ 126 w 149"/>
                  <a:gd name="T13" fmla="*/ 27 h 190"/>
                  <a:gd name="T14" fmla="*/ 77 w 149"/>
                  <a:gd name="T15" fmla="*/ 40 h 190"/>
                  <a:gd name="T16" fmla="*/ 72 w 149"/>
                  <a:gd name="T17" fmla="*/ 66 h 190"/>
                  <a:gd name="T18" fmla="*/ 48 w 149"/>
                  <a:gd name="T19" fmla="*/ 67 h 190"/>
                  <a:gd name="T20" fmla="*/ 48 w 149"/>
                  <a:gd name="T21" fmla="*/ 67 h 190"/>
                  <a:gd name="T22" fmla="*/ 45 w 149"/>
                  <a:gd name="T23" fmla="*/ 67 h 190"/>
                  <a:gd name="T24" fmla="*/ 44 w 149"/>
                  <a:gd name="T25" fmla="*/ 66 h 190"/>
                  <a:gd name="T26" fmla="*/ 42 w 149"/>
                  <a:gd name="T27" fmla="*/ 65 h 190"/>
                  <a:gd name="T28" fmla="*/ 40 w 149"/>
                  <a:gd name="T29" fmla="*/ 62 h 190"/>
                  <a:gd name="T30" fmla="*/ 38 w 149"/>
                  <a:gd name="T31" fmla="*/ 57 h 190"/>
                  <a:gd name="T32" fmla="*/ 38 w 149"/>
                  <a:gd name="T33" fmla="*/ 50 h 190"/>
                  <a:gd name="T34" fmla="*/ 38 w 149"/>
                  <a:gd name="T35" fmla="*/ 40 h 190"/>
                  <a:gd name="T36" fmla="*/ 38 w 149"/>
                  <a:gd name="T37" fmla="*/ 40 h 190"/>
                  <a:gd name="T38" fmla="*/ 38 w 149"/>
                  <a:gd name="T39" fmla="*/ 35 h 190"/>
                  <a:gd name="T40" fmla="*/ 38 w 149"/>
                  <a:gd name="T41" fmla="*/ 28 h 190"/>
                  <a:gd name="T42" fmla="*/ 36 w 149"/>
                  <a:gd name="T43" fmla="*/ 19 h 190"/>
                  <a:gd name="T44" fmla="*/ 30 w 149"/>
                  <a:gd name="T45" fmla="*/ 11 h 190"/>
                  <a:gd name="T46" fmla="*/ 23 w 149"/>
                  <a:gd name="T47" fmla="*/ 5 h 190"/>
                  <a:gd name="T48" fmla="*/ 23 w 149"/>
                  <a:gd name="T49" fmla="*/ 5 h 190"/>
                  <a:gd name="T50" fmla="*/ 15 w 149"/>
                  <a:gd name="T51" fmla="*/ 1 h 190"/>
                  <a:gd name="T52" fmla="*/ 7 w 149"/>
                  <a:gd name="T53" fmla="*/ 0 h 190"/>
                  <a:gd name="T54" fmla="*/ 7 w 149"/>
                  <a:gd name="T55" fmla="*/ 0 h 190"/>
                  <a:gd name="T56" fmla="*/ 3 w 149"/>
                  <a:gd name="T57" fmla="*/ 1 h 190"/>
                  <a:gd name="T58" fmla="*/ 0 w 149"/>
                  <a:gd name="T59" fmla="*/ 3 h 190"/>
                  <a:gd name="T60" fmla="*/ 0 w 149"/>
                  <a:gd name="T61" fmla="*/ 5 h 190"/>
                  <a:gd name="T62" fmla="*/ 2 w 149"/>
                  <a:gd name="T63" fmla="*/ 11 h 190"/>
                  <a:gd name="T64" fmla="*/ 6 w 149"/>
                  <a:gd name="T65" fmla="*/ 23 h 190"/>
                  <a:gd name="T66" fmla="*/ 10 w 149"/>
                  <a:gd name="T67" fmla="*/ 42 h 190"/>
                  <a:gd name="T68" fmla="*/ 10 w 149"/>
                  <a:gd name="T69" fmla="*/ 42 h 190"/>
                  <a:gd name="T70" fmla="*/ 17 w 149"/>
                  <a:gd name="T71" fmla="*/ 82 h 190"/>
                  <a:gd name="T72" fmla="*/ 19 w 149"/>
                  <a:gd name="T73" fmla="*/ 102 h 190"/>
                  <a:gd name="T74" fmla="*/ 19 w 149"/>
                  <a:gd name="T75" fmla="*/ 102 h 190"/>
                  <a:gd name="T76" fmla="*/ 40 w 149"/>
                  <a:gd name="T77" fmla="*/ 115 h 190"/>
                  <a:gd name="T78" fmla="*/ 54 w 149"/>
                  <a:gd name="T79" fmla="*/ 127 h 190"/>
                  <a:gd name="T80" fmla="*/ 68 w 149"/>
                  <a:gd name="T81" fmla="*/ 136 h 190"/>
                  <a:gd name="T82" fmla="*/ 68 w 149"/>
                  <a:gd name="T83" fmla="*/ 136 h 190"/>
                  <a:gd name="T84" fmla="*/ 73 w 149"/>
                  <a:gd name="T85" fmla="*/ 142 h 190"/>
                  <a:gd name="T86" fmla="*/ 79 w 149"/>
                  <a:gd name="T87" fmla="*/ 150 h 190"/>
                  <a:gd name="T88" fmla="*/ 92 w 149"/>
                  <a:gd name="T89" fmla="*/ 167 h 190"/>
                  <a:gd name="T90" fmla="*/ 107 w 149"/>
                  <a:gd name="T91" fmla="*/ 190 h 190"/>
                  <a:gd name="T92" fmla="*/ 149 w 149"/>
                  <a:gd name="T93" fmla="*/ 166 h 190"/>
                  <a:gd name="T94" fmla="*/ 149 w 149"/>
                  <a:gd name="T95" fmla="*/ 166 h 190"/>
                  <a:gd name="T96" fmla="*/ 148 w 149"/>
                  <a:gd name="T97" fmla="*/ 163 h 190"/>
                  <a:gd name="T98" fmla="*/ 142 w 149"/>
                  <a:gd name="T99" fmla="*/ 156 h 190"/>
                  <a:gd name="T100" fmla="*/ 141 w 149"/>
                  <a:gd name="T101" fmla="*/ 151 h 190"/>
                  <a:gd name="T102" fmla="*/ 138 w 149"/>
                  <a:gd name="T103" fmla="*/ 144 h 190"/>
                  <a:gd name="T104" fmla="*/ 137 w 149"/>
                  <a:gd name="T105" fmla="*/ 135 h 190"/>
                  <a:gd name="T106" fmla="*/ 135 w 149"/>
                  <a:gd name="T107" fmla="*/ 124 h 190"/>
                  <a:gd name="T108" fmla="*/ 135 w 149"/>
                  <a:gd name="T109" fmla="*/ 12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9" h="190">
                    <a:moveTo>
                      <a:pt x="135" y="124"/>
                    </a:moveTo>
                    <a:lnTo>
                      <a:pt x="135" y="124"/>
                    </a:lnTo>
                    <a:lnTo>
                      <a:pt x="133" y="71"/>
                    </a:lnTo>
                    <a:lnTo>
                      <a:pt x="130" y="46"/>
                    </a:lnTo>
                    <a:lnTo>
                      <a:pt x="129" y="35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77" y="40"/>
                    </a:lnTo>
                    <a:lnTo>
                      <a:pt x="72" y="66"/>
                    </a:lnTo>
                    <a:lnTo>
                      <a:pt x="48" y="67"/>
                    </a:lnTo>
                    <a:lnTo>
                      <a:pt x="48" y="67"/>
                    </a:lnTo>
                    <a:lnTo>
                      <a:pt x="45" y="67"/>
                    </a:lnTo>
                    <a:lnTo>
                      <a:pt x="44" y="66"/>
                    </a:lnTo>
                    <a:lnTo>
                      <a:pt x="42" y="65"/>
                    </a:lnTo>
                    <a:lnTo>
                      <a:pt x="40" y="62"/>
                    </a:lnTo>
                    <a:lnTo>
                      <a:pt x="38" y="57"/>
                    </a:lnTo>
                    <a:lnTo>
                      <a:pt x="38" y="5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35"/>
                    </a:lnTo>
                    <a:lnTo>
                      <a:pt x="38" y="28"/>
                    </a:lnTo>
                    <a:lnTo>
                      <a:pt x="36" y="19"/>
                    </a:lnTo>
                    <a:lnTo>
                      <a:pt x="30" y="11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6" y="23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7" y="8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40" y="115"/>
                    </a:lnTo>
                    <a:lnTo>
                      <a:pt x="54" y="127"/>
                    </a:lnTo>
                    <a:lnTo>
                      <a:pt x="68" y="136"/>
                    </a:lnTo>
                    <a:lnTo>
                      <a:pt x="68" y="136"/>
                    </a:lnTo>
                    <a:lnTo>
                      <a:pt x="73" y="142"/>
                    </a:lnTo>
                    <a:lnTo>
                      <a:pt x="79" y="150"/>
                    </a:lnTo>
                    <a:lnTo>
                      <a:pt x="92" y="167"/>
                    </a:lnTo>
                    <a:lnTo>
                      <a:pt x="107" y="190"/>
                    </a:lnTo>
                    <a:lnTo>
                      <a:pt x="149" y="166"/>
                    </a:lnTo>
                    <a:lnTo>
                      <a:pt x="149" y="166"/>
                    </a:lnTo>
                    <a:lnTo>
                      <a:pt x="148" y="163"/>
                    </a:lnTo>
                    <a:lnTo>
                      <a:pt x="142" y="156"/>
                    </a:lnTo>
                    <a:lnTo>
                      <a:pt x="141" y="151"/>
                    </a:lnTo>
                    <a:lnTo>
                      <a:pt x="138" y="144"/>
                    </a:lnTo>
                    <a:lnTo>
                      <a:pt x="137" y="135"/>
                    </a:lnTo>
                    <a:lnTo>
                      <a:pt x="135" y="124"/>
                    </a:lnTo>
                    <a:lnTo>
                      <a:pt x="135" y="124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" name="Freeform 680">
                <a:extLst>
                  <a:ext uri="{FF2B5EF4-FFF2-40B4-BE49-F238E27FC236}">
                    <a16:creationId xmlns:a16="http://schemas.microsoft.com/office/drawing/2014/main" id="{657348B2-7AC0-4337-917B-095A8C00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2620" y="4139294"/>
                <a:ext cx="282867" cy="354257"/>
              </a:xfrm>
              <a:custGeom>
                <a:avLst/>
                <a:gdLst>
                  <a:gd name="T0" fmla="*/ 54 w 210"/>
                  <a:gd name="T1" fmla="*/ 263 h 263"/>
                  <a:gd name="T2" fmla="*/ 210 w 210"/>
                  <a:gd name="T3" fmla="*/ 85 h 263"/>
                  <a:gd name="T4" fmla="*/ 194 w 210"/>
                  <a:gd name="T5" fmla="*/ 0 h 263"/>
                  <a:gd name="T6" fmla="*/ 107 w 210"/>
                  <a:gd name="T7" fmla="*/ 14 h 263"/>
                  <a:gd name="T8" fmla="*/ 0 w 210"/>
                  <a:gd name="T9" fmla="*/ 226 h 263"/>
                  <a:gd name="T10" fmla="*/ 54 w 21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0" h="263">
                    <a:moveTo>
                      <a:pt x="54" y="263"/>
                    </a:moveTo>
                    <a:lnTo>
                      <a:pt x="210" y="85"/>
                    </a:lnTo>
                    <a:lnTo>
                      <a:pt x="194" y="0"/>
                    </a:lnTo>
                    <a:lnTo>
                      <a:pt x="107" y="14"/>
                    </a:lnTo>
                    <a:lnTo>
                      <a:pt x="0" y="226"/>
                    </a:lnTo>
                    <a:lnTo>
                      <a:pt x="54" y="263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" name="Freeform 681">
                <a:extLst>
                  <a:ext uri="{FF2B5EF4-FFF2-40B4-BE49-F238E27FC236}">
                    <a16:creationId xmlns:a16="http://schemas.microsoft.com/office/drawing/2014/main" id="{C2DBB9F1-CF4F-46B6-8C5A-E7E302E31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607" y="4256481"/>
                <a:ext cx="564387" cy="615572"/>
              </a:xfrm>
              <a:custGeom>
                <a:avLst/>
                <a:gdLst>
                  <a:gd name="T0" fmla="*/ 385 w 419"/>
                  <a:gd name="T1" fmla="*/ 115 h 457"/>
                  <a:gd name="T2" fmla="*/ 358 w 419"/>
                  <a:gd name="T3" fmla="*/ 85 h 457"/>
                  <a:gd name="T4" fmla="*/ 332 w 419"/>
                  <a:gd name="T5" fmla="*/ 56 h 457"/>
                  <a:gd name="T6" fmla="*/ 328 w 419"/>
                  <a:gd name="T7" fmla="*/ 49 h 457"/>
                  <a:gd name="T8" fmla="*/ 326 w 419"/>
                  <a:gd name="T9" fmla="*/ 38 h 457"/>
                  <a:gd name="T10" fmla="*/ 326 w 419"/>
                  <a:gd name="T11" fmla="*/ 31 h 457"/>
                  <a:gd name="T12" fmla="*/ 324 w 419"/>
                  <a:gd name="T13" fmla="*/ 11 h 457"/>
                  <a:gd name="T14" fmla="*/ 320 w 419"/>
                  <a:gd name="T15" fmla="*/ 2 h 457"/>
                  <a:gd name="T16" fmla="*/ 312 w 419"/>
                  <a:gd name="T17" fmla="*/ 0 h 457"/>
                  <a:gd name="T18" fmla="*/ 305 w 419"/>
                  <a:gd name="T19" fmla="*/ 3 h 457"/>
                  <a:gd name="T20" fmla="*/ 292 w 419"/>
                  <a:gd name="T21" fmla="*/ 16 h 457"/>
                  <a:gd name="T22" fmla="*/ 281 w 419"/>
                  <a:gd name="T23" fmla="*/ 25 h 457"/>
                  <a:gd name="T24" fmla="*/ 269 w 419"/>
                  <a:gd name="T25" fmla="*/ 29 h 457"/>
                  <a:gd name="T26" fmla="*/ 243 w 419"/>
                  <a:gd name="T27" fmla="*/ 27 h 457"/>
                  <a:gd name="T28" fmla="*/ 193 w 419"/>
                  <a:gd name="T29" fmla="*/ 30 h 457"/>
                  <a:gd name="T30" fmla="*/ 162 w 419"/>
                  <a:gd name="T31" fmla="*/ 37 h 457"/>
                  <a:gd name="T32" fmla="*/ 128 w 419"/>
                  <a:gd name="T33" fmla="*/ 49 h 457"/>
                  <a:gd name="T34" fmla="*/ 93 w 419"/>
                  <a:gd name="T35" fmla="*/ 68 h 457"/>
                  <a:gd name="T36" fmla="*/ 60 w 419"/>
                  <a:gd name="T37" fmla="*/ 95 h 457"/>
                  <a:gd name="T38" fmla="*/ 49 w 419"/>
                  <a:gd name="T39" fmla="*/ 114 h 457"/>
                  <a:gd name="T40" fmla="*/ 30 w 419"/>
                  <a:gd name="T41" fmla="*/ 151 h 457"/>
                  <a:gd name="T42" fmla="*/ 22 w 419"/>
                  <a:gd name="T43" fmla="*/ 172 h 457"/>
                  <a:gd name="T44" fmla="*/ 12 w 419"/>
                  <a:gd name="T45" fmla="*/ 199 h 457"/>
                  <a:gd name="T46" fmla="*/ 6 w 419"/>
                  <a:gd name="T47" fmla="*/ 223 h 457"/>
                  <a:gd name="T48" fmla="*/ 0 w 419"/>
                  <a:gd name="T49" fmla="*/ 268 h 457"/>
                  <a:gd name="T50" fmla="*/ 3 w 419"/>
                  <a:gd name="T51" fmla="*/ 284 h 457"/>
                  <a:gd name="T52" fmla="*/ 6 w 419"/>
                  <a:gd name="T53" fmla="*/ 292 h 457"/>
                  <a:gd name="T54" fmla="*/ 10 w 419"/>
                  <a:gd name="T55" fmla="*/ 299 h 457"/>
                  <a:gd name="T56" fmla="*/ 18 w 419"/>
                  <a:gd name="T57" fmla="*/ 323 h 457"/>
                  <a:gd name="T58" fmla="*/ 29 w 419"/>
                  <a:gd name="T59" fmla="*/ 347 h 457"/>
                  <a:gd name="T60" fmla="*/ 39 w 419"/>
                  <a:gd name="T61" fmla="*/ 365 h 457"/>
                  <a:gd name="T62" fmla="*/ 65 w 419"/>
                  <a:gd name="T63" fmla="*/ 397 h 457"/>
                  <a:gd name="T64" fmla="*/ 95 w 419"/>
                  <a:gd name="T65" fmla="*/ 421 h 457"/>
                  <a:gd name="T66" fmla="*/ 130 w 419"/>
                  <a:gd name="T67" fmla="*/ 440 h 457"/>
                  <a:gd name="T68" fmla="*/ 168 w 419"/>
                  <a:gd name="T69" fmla="*/ 453 h 457"/>
                  <a:gd name="T70" fmla="*/ 205 w 419"/>
                  <a:gd name="T71" fmla="*/ 457 h 457"/>
                  <a:gd name="T72" fmla="*/ 246 w 419"/>
                  <a:gd name="T73" fmla="*/ 454 h 457"/>
                  <a:gd name="T74" fmla="*/ 285 w 419"/>
                  <a:gd name="T75" fmla="*/ 442 h 457"/>
                  <a:gd name="T76" fmla="*/ 304 w 419"/>
                  <a:gd name="T77" fmla="*/ 434 h 457"/>
                  <a:gd name="T78" fmla="*/ 332 w 419"/>
                  <a:gd name="T79" fmla="*/ 415 h 457"/>
                  <a:gd name="T80" fmla="*/ 358 w 419"/>
                  <a:gd name="T81" fmla="*/ 392 h 457"/>
                  <a:gd name="T82" fmla="*/ 378 w 419"/>
                  <a:gd name="T83" fmla="*/ 366 h 457"/>
                  <a:gd name="T84" fmla="*/ 394 w 419"/>
                  <a:gd name="T85" fmla="*/ 338 h 457"/>
                  <a:gd name="T86" fmla="*/ 402 w 419"/>
                  <a:gd name="T87" fmla="*/ 319 h 457"/>
                  <a:gd name="T88" fmla="*/ 413 w 419"/>
                  <a:gd name="T89" fmla="*/ 284 h 457"/>
                  <a:gd name="T90" fmla="*/ 419 w 419"/>
                  <a:gd name="T91" fmla="*/ 249 h 457"/>
                  <a:gd name="T92" fmla="*/ 419 w 419"/>
                  <a:gd name="T93" fmla="*/ 216 h 457"/>
                  <a:gd name="T94" fmla="*/ 415 w 419"/>
                  <a:gd name="T95" fmla="*/ 188 h 457"/>
                  <a:gd name="T96" fmla="*/ 404 w 419"/>
                  <a:gd name="T97" fmla="*/ 150 h 457"/>
                  <a:gd name="T98" fmla="*/ 385 w 419"/>
                  <a:gd name="T99" fmla="*/ 115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9" h="457">
                    <a:moveTo>
                      <a:pt x="385" y="115"/>
                    </a:moveTo>
                    <a:lnTo>
                      <a:pt x="385" y="115"/>
                    </a:lnTo>
                    <a:lnTo>
                      <a:pt x="371" y="100"/>
                    </a:lnTo>
                    <a:lnTo>
                      <a:pt x="358" y="85"/>
                    </a:lnTo>
                    <a:lnTo>
                      <a:pt x="344" y="70"/>
                    </a:lnTo>
                    <a:lnTo>
                      <a:pt x="332" y="56"/>
                    </a:lnTo>
                    <a:lnTo>
                      <a:pt x="332" y="56"/>
                    </a:lnTo>
                    <a:lnTo>
                      <a:pt x="328" y="49"/>
                    </a:lnTo>
                    <a:lnTo>
                      <a:pt x="327" y="43"/>
                    </a:lnTo>
                    <a:lnTo>
                      <a:pt x="326" y="38"/>
                    </a:lnTo>
                    <a:lnTo>
                      <a:pt x="326" y="31"/>
                    </a:lnTo>
                    <a:lnTo>
                      <a:pt x="326" y="31"/>
                    </a:lnTo>
                    <a:lnTo>
                      <a:pt x="326" y="22"/>
                    </a:lnTo>
                    <a:lnTo>
                      <a:pt x="324" y="11"/>
                    </a:lnTo>
                    <a:lnTo>
                      <a:pt x="323" y="6"/>
                    </a:lnTo>
                    <a:lnTo>
                      <a:pt x="320" y="2"/>
                    </a:lnTo>
                    <a:lnTo>
                      <a:pt x="317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05" y="3"/>
                    </a:lnTo>
                    <a:lnTo>
                      <a:pt x="300" y="7"/>
                    </a:lnTo>
                    <a:lnTo>
                      <a:pt x="292" y="16"/>
                    </a:lnTo>
                    <a:lnTo>
                      <a:pt x="286" y="21"/>
                    </a:lnTo>
                    <a:lnTo>
                      <a:pt x="281" y="25"/>
                    </a:lnTo>
                    <a:lnTo>
                      <a:pt x="276" y="27"/>
                    </a:lnTo>
                    <a:lnTo>
                      <a:pt x="269" y="29"/>
                    </a:lnTo>
                    <a:lnTo>
                      <a:pt x="269" y="29"/>
                    </a:lnTo>
                    <a:lnTo>
                      <a:pt x="243" y="27"/>
                    </a:lnTo>
                    <a:lnTo>
                      <a:pt x="220" y="27"/>
                    </a:lnTo>
                    <a:lnTo>
                      <a:pt x="193" y="30"/>
                    </a:lnTo>
                    <a:lnTo>
                      <a:pt x="177" y="33"/>
                    </a:lnTo>
                    <a:lnTo>
                      <a:pt x="162" y="37"/>
                    </a:lnTo>
                    <a:lnTo>
                      <a:pt x="145" y="42"/>
                    </a:lnTo>
                    <a:lnTo>
                      <a:pt x="128" y="49"/>
                    </a:lnTo>
                    <a:lnTo>
                      <a:pt x="111" y="57"/>
                    </a:lnTo>
                    <a:lnTo>
                      <a:pt x="93" y="68"/>
                    </a:lnTo>
                    <a:lnTo>
                      <a:pt x="77" y="80"/>
                    </a:lnTo>
                    <a:lnTo>
                      <a:pt x="60" y="95"/>
                    </a:lnTo>
                    <a:lnTo>
                      <a:pt x="60" y="95"/>
                    </a:lnTo>
                    <a:lnTo>
                      <a:pt x="49" y="114"/>
                    </a:lnTo>
                    <a:lnTo>
                      <a:pt x="39" y="133"/>
                    </a:lnTo>
                    <a:lnTo>
                      <a:pt x="30" y="151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16" y="185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6" y="223"/>
                    </a:lnTo>
                    <a:lnTo>
                      <a:pt x="2" y="246"/>
                    </a:lnTo>
                    <a:lnTo>
                      <a:pt x="0" y="268"/>
                    </a:lnTo>
                    <a:lnTo>
                      <a:pt x="2" y="276"/>
                    </a:lnTo>
                    <a:lnTo>
                      <a:pt x="3" y="284"/>
                    </a:lnTo>
                    <a:lnTo>
                      <a:pt x="3" y="284"/>
                    </a:lnTo>
                    <a:lnTo>
                      <a:pt x="6" y="292"/>
                    </a:lnTo>
                    <a:lnTo>
                      <a:pt x="10" y="299"/>
                    </a:lnTo>
                    <a:lnTo>
                      <a:pt x="10" y="299"/>
                    </a:lnTo>
                    <a:lnTo>
                      <a:pt x="14" y="311"/>
                    </a:lnTo>
                    <a:lnTo>
                      <a:pt x="18" y="323"/>
                    </a:lnTo>
                    <a:lnTo>
                      <a:pt x="23" y="335"/>
                    </a:lnTo>
                    <a:lnTo>
                      <a:pt x="29" y="347"/>
                    </a:lnTo>
                    <a:lnTo>
                      <a:pt x="29" y="347"/>
                    </a:lnTo>
                    <a:lnTo>
                      <a:pt x="39" y="365"/>
                    </a:lnTo>
                    <a:lnTo>
                      <a:pt x="51" y="382"/>
                    </a:lnTo>
                    <a:lnTo>
                      <a:pt x="65" y="397"/>
                    </a:lnTo>
                    <a:lnTo>
                      <a:pt x="80" y="411"/>
                    </a:lnTo>
                    <a:lnTo>
                      <a:pt x="95" y="421"/>
                    </a:lnTo>
                    <a:lnTo>
                      <a:pt x="112" y="432"/>
                    </a:lnTo>
                    <a:lnTo>
                      <a:pt x="130" y="440"/>
                    </a:lnTo>
                    <a:lnTo>
                      <a:pt x="149" y="447"/>
                    </a:lnTo>
                    <a:lnTo>
                      <a:pt x="168" y="453"/>
                    </a:lnTo>
                    <a:lnTo>
                      <a:pt x="186" y="455"/>
                    </a:lnTo>
                    <a:lnTo>
                      <a:pt x="205" y="457"/>
                    </a:lnTo>
                    <a:lnTo>
                      <a:pt x="226" y="457"/>
                    </a:lnTo>
                    <a:lnTo>
                      <a:pt x="246" y="454"/>
                    </a:lnTo>
                    <a:lnTo>
                      <a:pt x="265" y="448"/>
                    </a:lnTo>
                    <a:lnTo>
                      <a:pt x="285" y="442"/>
                    </a:lnTo>
                    <a:lnTo>
                      <a:pt x="304" y="434"/>
                    </a:lnTo>
                    <a:lnTo>
                      <a:pt x="304" y="434"/>
                    </a:lnTo>
                    <a:lnTo>
                      <a:pt x="319" y="424"/>
                    </a:lnTo>
                    <a:lnTo>
                      <a:pt x="332" y="415"/>
                    </a:lnTo>
                    <a:lnTo>
                      <a:pt x="346" y="404"/>
                    </a:lnTo>
                    <a:lnTo>
                      <a:pt x="358" y="392"/>
                    </a:lnTo>
                    <a:lnTo>
                      <a:pt x="369" y="380"/>
                    </a:lnTo>
                    <a:lnTo>
                      <a:pt x="378" y="366"/>
                    </a:lnTo>
                    <a:lnTo>
                      <a:pt x="386" y="353"/>
                    </a:lnTo>
                    <a:lnTo>
                      <a:pt x="394" y="338"/>
                    </a:lnTo>
                    <a:lnTo>
                      <a:pt x="394" y="338"/>
                    </a:lnTo>
                    <a:lnTo>
                      <a:pt x="402" y="319"/>
                    </a:lnTo>
                    <a:lnTo>
                      <a:pt x="409" y="301"/>
                    </a:lnTo>
                    <a:lnTo>
                      <a:pt x="413" y="284"/>
                    </a:lnTo>
                    <a:lnTo>
                      <a:pt x="417" y="266"/>
                    </a:lnTo>
                    <a:lnTo>
                      <a:pt x="419" y="249"/>
                    </a:lnTo>
                    <a:lnTo>
                      <a:pt x="419" y="232"/>
                    </a:lnTo>
                    <a:lnTo>
                      <a:pt x="419" y="216"/>
                    </a:lnTo>
                    <a:lnTo>
                      <a:pt x="417" y="201"/>
                    </a:lnTo>
                    <a:lnTo>
                      <a:pt x="415" y="188"/>
                    </a:lnTo>
                    <a:lnTo>
                      <a:pt x="412" y="174"/>
                    </a:lnTo>
                    <a:lnTo>
                      <a:pt x="404" y="150"/>
                    </a:lnTo>
                    <a:lnTo>
                      <a:pt x="394" y="130"/>
                    </a:lnTo>
                    <a:lnTo>
                      <a:pt x="385" y="115"/>
                    </a:lnTo>
                    <a:lnTo>
                      <a:pt x="385" y="115"/>
                    </a:lnTo>
                    <a:close/>
                  </a:path>
                </a:pathLst>
              </a:custGeom>
              <a:solidFill>
                <a:srgbClr val="F59E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" name="Freeform 682">
                <a:extLst>
                  <a:ext uri="{FF2B5EF4-FFF2-40B4-BE49-F238E27FC236}">
                    <a16:creationId xmlns:a16="http://schemas.microsoft.com/office/drawing/2014/main" id="{4138063D-BE34-4B36-8375-A1267FB9C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9872" y="4348076"/>
                <a:ext cx="572469" cy="536100"/>
              </a:xfrm>
              <a:custGeom>
                <a:avLst/>
                <a:gdLst>
                  <a:gd name="T0" fmla="*/ 89 w 425"/>
                  <a:gd name="T1" fmla="*/ 5 h 398"/>
                  <a:gd name="T2" fmla="*/ 96 w 425"/>
                  <a:gd name="T3" fmla="*/ 1 h 398"/>
                  <a:gd name="T4" fmla="*/ 97 w 425"/>
                  <a:gd name="T5" fmla="*/ 8 h 398"/>
                  <a:gd name="T6" fmla="*/ 82 w 425"/>
                  <a:gd name="T7" fmla="*/ 36 h 398"/>
                  <a:gd name="T8" fmla="*/ 66 w 425"/>
                  <a:gd name="T9" fmla="*/ 73 h 398"/>
                  <a:gd name="T10" fmla="*/ 63 w 425"/>
                  <a:gd name="T11" fmla="*/ 100 h 398"/>
                  <a:gd name="T12" fmla="*/ 67 w 425"/>
                  <a:gd name="T13" fmla="*/ 120 h 398"/>
                  <a:gd name="T14" fmla="*/ 78 w 425"/>
                  <a:gd name="T15" fmla="*/ 133 h 398"/>
                  <a:gd name="T16" fmla="*/ 105 w 425"/>
                  <a:gd name="T17" fmla="*/ 135 h 398"/>
                  <a:gd name="T18" fmla="*/ 164 w 425"/>
                  <a:gd name="T19" fmla="*/ 113 h 398"/>
                  <a:gd name="T20" fmla="*/ 210 w 425"/>
                  <a:gd name="T21" fmla="*/ 100 h 398"/>
                  <a:gd name="T22" fmla="*/ 228 w 425"/>
                  <a:gd name="T23" fmla="*/ 104 h 398"/>
                  <a:gd name="T24" fmla="*/ 245 w 425"/>
                  <a:gd name="T25" fmla="*/ 117 h 398"/>
                  <a:gd name="T26" fmla="*/ 258 w 425"/>
                  <a:gd name="T27" fmla="*/ 148 h 398"/>
                  <a:gd name="T28" fmla="*/ 270 w 425"/>
                  <a:gd name="T29" fmla="*/ 204 h 398"/>
                  <a:gd name="T30" fmla="*/ 279 w 425"/>
                  <a:gd name="T31" fmla="*/ 214 h 398"/>
                  <a:gd name="T32" fmla="*/ 304 w 425"/>
                  <a:gd name="T33" fmla="*/ 221 h 398"/>
                  <a:gd name="T34" fmla="*/ 335 w 425"/>
                  <a:gd name="T35" fmla="*/ 218 h 398"/>
                  <a:gd name="T36" fmla="*/ 366 w 425"/>
                  <a:gd name="T37" fmla="*/ 206 h 398"/>
                  <a:gd name="T38" fmla="*/ 393 w 425"/>
                  <a:gd name="T39" fmla="*/ 186 h 398"/>
                  <a:gd name="T40" fmla="*/ 403 w 425"/>
                  <a:gd name="T41" fmla="*/ 170 h 398"/>
                  <a:gd name="T42" fmla="*/ 416 w 425"/>
                  <a:gd name="T43" fmla="*/ 154 h 398"/>
                  <a:gd name="T44" fmla="*/ 422 w 425"/>
                  <a:gd name="T45" fmla="*/ 158 h 398"/>
                  <a:gd name="T46" fmla="*/ 424 w 425"/>
                  <a:gd name="T47" fmla="*/ 189 h 398"/>
                  <a:gd name="T48" fmla="*/ 412 w 425"/>
                  <a:gd name="T49" fmla="*/ 240 h 398"/>
                  <a:gd name="T50" fmla="*/ 399 w 425"/>
                  <a:gd name="T51" fmla="*/ 270 h 398"/>
                  <a:gd name="T52" fmla="*/ 371 w 425"/>
                  <a:gd name="T53" fmla="*/ 314 h 398"/>
                  <a:gd name="T54" fmla="*/ 335 w 425"/>
                  <a:gd name="T55" fmla="*/ 353 h 398"/>
                  <a:gd name="T56" fmla="*/ 290 w 425"/>
                  <a:gd name="T57" fmla="*/ 383 h 398"/>
                  <a:gd name="T58" fmla="*/ 236 w 425"/>
                  <a:gd name="T59" fmla="*/ 398 h 398"/>
                  <a:gd name="T60" fmla="*/ 174 w 425"/>
                  <a:gd name="T61" fmla="*/ 394 h 398"/>
                  <a:gd name="T62" fmla="*/ 121 w 425"/>
                  <a:gd name="T63" fmla="*/ 389 h 398"/>
                  <a:gd name="T64" fmla="*/ 98 w 425"/>
                  <a:gd name="T65" fmla="*/ 371 h 398"/>
                  <a:gd name="T66" fmla="*/ 62 w 425"/>
                  <a:gd name="T67" fmla="*/ 337 h 398"/>
                  <a:gd name="T68" fmla="*/ 25 w 425"/>
                  <a:gd name="T69" fmla="*/ 287 h 398"/>
                  <a:gd name="T70" fmla="*/ 2 w 425"/>
                  <a:gd name="T71" fmla="*/ 223 h 398"/>
                  <a:gd name="T72" fmla="*/ 0 w 425"/>
                  <a:gd name="T73" fmla="*/ 185 h 398"/>
                  <a:gd name="T74" fmla="*/ 5 w 425"/>
                  <a:gd name="T75" fmla="*/ 144 h 398"/>
                  <a:gd name="T76" fmla="*/ 20 w 425"/>
                  <a:gd name="T77" fmla="*/ 94 h 398"/>
                  <a:gd name="T78" fmla="*/ 42 w 425"/>
                  <a:gd name="T79" fmla="*/ 46 h 398"/>
                  <a:gd name="T80" fmla="*/ 61 w 425"/>
                  <a:gd name="T81" fmla="*/ 19 h 398"/>
                  <a:gd name="T82" fmla="*/ 81 w 425"/>
                  <a:gd name="T83" fmla="*/ 8 h 398"/>
                  <a:gd name="T84" fmla="*/ 88 w 425"/>
                  <a:gd name="T85" fmla="*/ 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25" h="398">
                    <a:moveTo>
                      <a:pt x="88" y="8"/>
                    </a:moveTo>
                    <a:lnTo>
                      <a:pt x="88" y="8"/>
                    </a:lnTo>
                    <a:lnTo>
                      <a:pt x="89" y="5"/>
                    </a:lnTo>
                    <a:lnTo>
                      <a:pt x="93" y="1"/>
                    </a:lnTo>
                    <a:lnTo>
                      <a:pt x="94" y="0"/>
                    </a:lnTo>
                    <a:lnTo>
                      <a:pt x="96" y="1"/>
                    </a:lnTo>
                    <a:lnTo>
                      <a:pt x="97" y="2"/>
                    </a:lnTo>
                    <a:lnTo>
                      <a:pt x="97" y="8"/>
                    </a:lnTo>
                    <a:lnTo>
                      <a:pt x="97" y="8"/>
                    </a:lnTo>
                    <a:lnTo>
                      <a:pt x="94" y="15"/>
                    </a:lnTo>
                    <a:lnTo>
                      <a:pt x="89" y="24"/>
                    </a:lnTo>
                    <a:lnTo>
                      <a:pt x="82" y="36"/>
                    </a:lnTo>
                    <a:lnTo>
                      <a:pt x="74" y="50"/>
                    </a:lnTo>
                    <a:lnTo>
                      <a:pt x="67" y="65"/>
                    </a:lnTo>
                    <a:lnTo>
                      <a:pt x="66" y="73"/>
                    </a:lnTo>
                    <a:lnTo>
                      <a:pt x="63" y="82"/>
                    </a:lnTo>
                    <a:lnTo>
                      <a:pt x="63" y="90"/>
                    </a:lnTo>
                    <a:lnTo>
                      <a:pt x="63" y="100"/>
                    </a:lnTo>
                    <a:lnTo>
                      <a:pt x="65" y="109"/>
                    </a:lnTo>
                    <a:lnTo>
                      <a:pt x="67" y="120"/>
                    </a:lnTo>
                    <a:lnTo>
                      <a:pt x="67" y="120"/>
                    </a:lnTo>
                    <a:lnTo>
                      <a:pt x="71" y="128"/>
                    </a:lnTo>
                    <a:lnTo>
                      <a:pt x="75" y="131"/>
                    </a:lnTo>
                    <a:lnTo>
                      <a:pt x="78" y="133"/>
                    </a:lnTo>
                    <a:lnTo>
                      <a:pt x="86" y="136"/>
                    </a:lnTo>
                    <a:lnTo>
                      <a:pt x="94" y="136"/>
                    </a:lnTo>
                    <a:lnTo>
                      <a:pt x="105" y="135"/>
                    </a:lnTo>
                    <a:lnTo>
                      <a:pt x="116" y="132"/>
                    </a:lnTo>
                    <a:lnTo>
                      <a:pt x="140" y="123"/>
                    </a:lnTo>
                    <a:lnTo>
                      <a:pt x="164" y="113"/>
                    </a:lnTo>
                    <a:lnTo>
                      <a:pt x="189" y="104"/>
                    </a:lnTo>
                    <a:lnTo>
                      <a:pt x="200" y="101"/>
                    </a:lnTo>
                    <a:lnTo>
                      <a:pt x="210" y="100"/>
                    </a:lnTo>
                    <a:lnTo>
                      <a:pt x="220" y="101"/>
                    </a:lnTo>
                    <a:lnTo>
                      <a:pt x="228" y="104"/>
                    </a:lnTo>
                    <a:lnTo>
                      <a:pt x="228" y="104"/>
                    </a:lnTo>
                    <a:lnTo>
                      <a:pt x="235" y="108"/>
                    </a:lnTo>
                    <a:lnTo>
                      <a:pt x="240" y="113"/>
                    </a:lnTo>
                    <a:lnTo>
                      <a:pt x="245" y="117"/>
                    </a:lnTo>
                    <a:lnTo>
                      <a:pt x="250" y="124"/>
                    </a:lnTo>
                    <a:lnTo>
                      <a:pt x="255" y="135"/>
                    </a:lnTo>
                    <a:lnTo>
                      <a:pt x="258" y="148"/>
                    </a:lnTo>
                    <a:lnTo>
                      <a:pt x="262" y="175"/>
                    </a:lnTo>
                    <a:lnTo>
                      <a:pt x="264" y="190"/>
                    </a:lnTo>
                    <a:lnTo>
                      <a:pt x="270" y="204"/>
                    </a:lnTo>
                    <a:lnTo>
                      <a:pt x="270" y="204"/>
                    </a:lnTo>
                    <a:lnTo>
                      <a:pt x="274" y="209"/>
                    </a:lnTo>
                    <a:lnTo>
                      <a:pt x="279" y="214"/>
                    </a:lnTo>
                    <a:lnTo>
                      <a:pt x="286" y="217"/>
                    </a:lnTo>
                    <a:lnTo>
                      <a:pt x="294" y="220"/>
                    </a:lnTo>
                    <a:lnTo>
                      <a:pt x="304" y="221"/>
                    </a:lnTo>
                    <a:lnTo>
                      <a:pt x="313" y="221"/>
                    </a:lnTo>
                    <a:lnTo>
                      <a:pt x="324" y="220"/>
                    </a:lnTo>
                    <a:lnTo>
                      <a:pt x="335" y="218"/>
                    </a:lnTo>
                    <a:lnTo>
                      <a:pt x="345" y="214"/>
                    </a:lnTo>
                    <a:lnTo>
                      <a:pt x="356" y="212"/>
                    </a:lnTo>
                    <a:lnTo>
                      <a:pt x="366" y="206"/>
                    </a:lnTo>
                    <a:lnTo>
                      <a:pt x="375" y="201"/>
                    </a:lnTo>
                    <a:lnTo>
                      <a:pt x="385" y="194"/>
                    </a:lnTo>
                    <a:lnTo>
                      <a:pt x="393" y="186"/>
                    </a:lnTo>
                    <a:lnTo>
                      <a:pt x="399" y="178"/>
                    </a:lnTo>
                    <a:lnTo>
                      <a:pt x="403" y="170"/>
                    </a:lnTo>
                    <a:lnTo>
                      <a:pt x="403" y="170"/>
                    </a:lnTo>
                    <a:lnTo>
                      <a:pt x="407" y="162"/>
                    </a:lnTo>
                    <a:lnTo>
                      <a:pt x="412" y="156"/>
                    </a:lnTo>
                    <a:lnTo>
                      <a:pt x="416" y="154"/>
                    </a:lnTo>
                    <a:lnTo>
                      <a:pt x="418" y="152"/>
                    </a:lnTo>
                    <a:lnTo>
                      <a:pt x="421" y="154"/>
                    </a:lnTo>
                    <a:lnTo>
                      <a:pt x="422" y="158"/>
                    </a:lnTo>
                    <a:lnTo>
                      <a:pt x="424" y="163"/>
                    </a:lnTo>
                    <a:lnTo>
                      <a:pt x="425" y="170"/>
                    </a:lnTo>
                    <a:lnTo>
                      <a:pt x="424" y="189"/>
                    </a:lnTo>
                    <a:lnTo>
                      <a:pt x="420" y="212"/>
                    </a:lnTo>
                    <a:lnTo>
                      <a:pt x="417" y="225"/>
                    </a:lnTo>
                    <a:lnTo>
                      <a:pt x="412" y="240"/>
                    </a:lnTo>
                    <a:lnTo>
                      <a:pt x="406" y="254"/>
                    </a:lnTo>
                    <a:lnTo>
                      <a:pt x="399" y="270"/>
                    </a:lnTo>
                    <a:lnTo>
                      <a:pt x="399" y="270"/>
                    </a:lnTo>
                    <a:lnTo>
                      <a:pt x="391" y="285"/>
                    </a:lnTo>
                    <a:lnTo>
                      <a:pt x="382" y="299"/>
                    </a:lnTo>
                    <a:lnTo>
                      <a:pt x="371" y="314"/>
                    </a:lnTo>
                    <a:lnTo>
                      <a:pt x="360" y="328"/>
                    </a:lnTo>
                    <a:lnTo>
                      <a:pt x="348" y="341"/>
                    </a:lnTo>
                    <a:lnTo>
                      <a:pt x="335" y="353"/>
                    </a:lnTo>
                    <a:lnTo>
                      <a:pt x="321" y="364"/>
                    </a:lnTo>
                    <a:lnTo>
                      <a:pt x="306" y="374"/>
                    </a:lnTo>
                    <a:lnTo>
                      <a:pt x="290" y="383"/>
                    </a:lnTo>
                    <a:lnTo>
                      <a:pt x="272" y="390"/>
                    </a:lnTo>
                    <a:lnTo>
                      <a:pt x="255" y="394"/>
                    </a:lnTo>
                    <a:lnTo>
                      <a:pt x="236" y="398"/>
                    </a:lnTo>
                    <a:lnTo>
                      <a:pt x="216" y="398"/>
                    </a:lnTo>
                    <a:lnTo>
                      <a:pt x="196" y="398"/>
                    </a:lnTo>
                    <a:lnTo>
                      <a:pt x="174" y="394"/>
                    </a:lnTo>
                    <a:lnTo>
                      <a:pt x="151" y="389"/>
                    </a:lnTo>
                    <a:lnTo>
                      <a:pt x="143" y="380"/>
                    </a:lnTo>
                    <a:lnTo>
                      <a:pt x="121" y="389"/>
                    </a:lnTo>
                    <a:lnTo>
                      <a:pt x="121" y="389"/>
                    </a:lnTo>
                    <a:lnTo>
                      <a:pt x="115" y="385"/>
                    </a:lnTo>
                    <a:lnTo>
                      <a:pt x="98" y="371"/>
                    </a:lnTo>
                    <a:lnTo>
                      <a:pt x="86" y="362"/>
                    </a:lnTo>
                    <a:lnTo>
                      <a:pt x="74" y="351"/>
                    </a:lnTo>
                    <a:lnTo>
                      <a:pt x="62" y="337"/>
                    </a:lnTo>
                    <a:lnTo>
                      <a:pt x="48" y="322"/>
                    </a:lnTo>
                    <a:lnTo>
                      <a:pt x="36" y="306"/>
                    </a:lnTo>
                    <a:lnTo>
                      <a:pt x="25" y="287"/>
                    </a:lnTo>
                    <a:lnTo>
                      <a:pt x="16" y="267"/>
                    </a:lnTo>
                    <a:lnTo>
                      <a:pt x="8" y="245"/>
                    </a:lnTo>
                    <a:lnTo>
                      <a:pt x="2" y="223"/>
                    </a:lnTo>
                    <a:lnTo>
                      <a:pt x="0" y="210"/>
                    </a:lnTo>
                    <a:lnTo>
                      <a:pt x="0" y="197"/>
                    </a:lnTo>
                    <a:lnTo>
                      <a:pt x="0" y="185"/>
                    </a:lnTo>
                    <a:lnTo>
                      <a:pt x="1" y="171"/>
                    </a:lnTo>
                    <a:lnTo>
                      <a:pt x="2" y="158"/>
                    </a:lnTo>
                    <a:lnTo>
                      <a:pt x="5" y="144"/>
                    </a:lnTo>
                    <a:lnTo>
                      <a:pt x="5" y="144"/>
                    </a:lnTo>
                    <a:lnTo>
                      <a:pt x="13" y="117"/>
                    </a:lnTo>
                    <a:lnTo>
                      <a:pt x="20" y="94"/>
                    </a:lnTo>
                    <a:lnTo>
                      <a:pt x="28" y="75"/>
                    </a:lnTo>
                    <a:lnTo>
                      <a:pt x="35" y="59"/>
                    </a:lnTo>
                    <a:lnTo>
                      <a:pt x="42" y="46"/>
                    </a:lnTo>
                    <a:lnTo>
                      <a:pt x="48" y="35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7" y="15"/>
                    </a:lnTo>
                    <a:lnTo>
                      <a:pt x="71" y="11"/>
                    </a:lnTo>
                    <a:lnTo>
                      <a:pt x="81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88" y="8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2" name="Freeform 683">
                <a:extLst>
                  <a:ext uri="{FF2B5EF4-FFF2-40B4-BE49-F238E27FC236}">
                    <a16:creationId xmlns:a16="http://schemas.microsoft.com/office/drawing/2014/main" id="{65A86410-0819-4157-AA64-775A975BA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5723" y="4401955"/>
                <a:ext cx="95636" cy="75431"/>
              </a:xfrm>
              <a:custGeom>
                <a:avLst/>
                <a:gdLst>
                  <a:gd name="T0" fmla="*/ 0 w 71"/>
                  <a:gd name="T1" fmla="*/ 0 h 56"/>
                  <a:gd name="T2" fmla="*/ 0 w 71"/>
                  <a:gd name="T3" fmla="*/ 0 h 56"/>
                  <a:gd name="T4" fmla="*/ 2 w 71"/>
                  <a:gd name="T5" fmla="*/ 11 h 56"/>
                  <a:gd name="T6" fmla="*/ 6 w 71"/>
                  <a:gd name="T7" fmla="*/ 21 h 56"/>
                  <a:gd name="T8" fmla="*/ 12 w 71"/>
                  <a:gd name="T9" fmla="*/ 31 h 56"/>
                  <a:gd name="T10" fmla="*/ 20 w 71"/>
                  <a:gd name="T11" fmla="*/ 42 h 56"/>
                  <a:gd name="T12" fmla="*/ 24 w 71"/>
                  <a:gd name="T13" fmla="*/ 46 h 56"/>
                  <a:gd name="T14" fmla="*/ 28 w 71"/>
                  <a:gd name="T15" fmla="*/ 50 h 56"/>
                  <a:gd name="T16" fmla="*/ 33 w 71"/>
                  <a:gd name="T17" fmla="*/ 53 h 56"/>
                  <a:gd name="T18" fmla="*/ 39 w 71"/>
                  <a:gd name="T19" fmla="*/ 56 h 56"/>
                  <a:gd name="T20" fmla="*/ 45 w 71"/>
                  <a:gd name="T21" fmla="*/ 56 h 56"/>
                  <a:gd name="T22" fmla="*/ 52 w 71"/>
                  <a:gd name="T23" fmla="*/ 54 h 56"/>
                  <a:gd name="T24" fmla="*/ 52 w 71"/>
                  <a:gd name="T25" fmla="*/ 54 h 56"/>
                  <a:gd name="T26" fmla="*/ 63 w 71"/>
                  <a:gd name="T27" fmla="*/ 52 h 56"/>
                  <a:gd name="T28" fmla="*/ 68 w 71"/>
                  <a:gd name="T29" fmla="*/ 49 h 56"/>
                  <a:gd name="T30" fmla="*/ 71 w 71"/>
                  <a:gd name="T31" fmla="*/ 46 h 56"/>
                  <a:gd name="T32" fmla="*/ 70 w 71"/>
                  <a:gd name="T33" fmla="*/ 45 h 56"/>
                  <a:gd name="T34" fmla="*/ 64 w 71"/>
                  <a:gd name="T35" fmla="*/ 43 h 56"/>
                  <a:gd name="T36" fmla="*/ 60 w 71"/>
                  <a:gd name="T37" fmla="*/ 43 h 56"/>
                  <a:gd name="T38" fmla="*/ 0 w 71"/>
                  <a:gd name="T3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" h="56">
                    <a:moveTo>
                      <a:pt x="0" y="0"/>
                    </a:moveTo>
                    <a:lnTo>
                      <a:pt x="0" y="0"/>
                    </a:lnTo>
                    <a:lnTo>
                      <a:pt x="2" y="11"/>
                    </a:lnTo>
                    <a:lnTo>
                      <a:pt x="6" y="21"/>
                    </a:lnTo>
                    <a:lnTo>
                      <a:pt x="12" y="31"/>
                    </a:lnTo>
                    <a:lnTo>
                      <a:pt x="20" y="42"/>
                    </a:lnTo>
                    <a:lnTo>
                      <a:pt x="24" y="46"/>
                    </a:lnTo>
                    <a:lnTo>
                      <a:pt x="28" y="50"/>
                    </a:lnTo>
                    <a:lnTo>
                      <a:pt x="33" y="53"/>
                    </a:lnTo>
                    <a:lnTo>
                      <a:pt x="39" y="56"/>
                    </a:lnTo>
                    <a:lnTo>
                      <a:pt x="45" y="56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63" y="52"/>
                    </a:lnTo>
                    <a:lnTo>
                      <a:pt x="68" y="49"/>
                    </a:lnTo>
                    <a:lnTo>
                      <a:pt x="71" y="46"/>
                    </a:lnTo>
                    <a:lnTo>
                      <a:pt x="70" y="45"/>
                    </a:lnTo>
                    <a:lnTo>
                      <a:pt x="64" y="43"/>
                    </a:lnTo>
                    <a:lnTo>
                      <a:pt x="6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3" name="Freeform 684">
                <a:extLst>
                  <a:ext uri="{FF2B5EF4-FFF2-40B4-BE49-F238E27FC236}">
                    <a16:creationId xmlns:a16="http://schemas.microsoft.com/office/drawing/2014/main" id="{CD563866-566F-451F-A296-9F10F9BD6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6370" y="4303626"/>
                <a:ext cx="106412" cy="55227"/>
              </a:xfrm>
              <a:custGeom>
                <a:avLst/>
                <a:gdLst>
                  <a:gd name="T0" fmla="*/ 79 w 79"/>
                  <a:gd name="T1" fmla="*/ 33 h 41"/>
                  <a:gd name="T2" fmla="*/ 79 w 79"/>
                  <a:gd name="T3" fmla="*/ 33 h 41"/>
                  <a:gd name="T4" fmla="*/ 69 w 79"/>
                  <a:gd name="T5" fmla="*/ 37 h 41"/>
                  <a:gd name="T6" fmla="*/ 58 w 79"/>
                  <a:gd name="T7" fmla="*/ 38 h 41"/>
                  <a:gd name="T8" fmla="*/ 46 w 79"/>
                  <a:gd name="T9" fmla="*/ 41 h 41"/>
                  <a:gd name="T10" fmla="*/ 34 w 79"/>
                  <a:gd name="T11" fmla="*/ 41 h 41"/>
                  <a:gd name="T12" fmla="*/ 27 w 79"/>
                  <a:gd name="T13" fmla="*/ 40 h 41"/>
                  <a:gd name="T14" fmla="*/ 22 w 79"/>
                  <a:gd name="T15" fmla="*/ 38 h 41"/>
                  <a:gd name="T16" fmla="*/ 17 w 79"/>
                  <a:gd name="T17" fmla="*/ 35 h 41"/>
                  <a:gd name="T18" fmla="*/ 11 w 79"/>
                  <a:gd name="T19" fmla="*/ 31 h 41"/>
                  <a:gd name="T20" fmla="*/ 7 w 79"/>
                  <a:gd name="T21" fmla="*/ 27 h 41"/>
                  <a:gd name="T22" fmla="*/ 4 w 79"/>
                  <a:gd name="T23" fmla="*/ 21 h 41"/>
                  <a:gd name="T24" fmla="*/ 4 w 79"/>
                  <a:gd name="T25" fmla="*/ 21 h 41"/>
                  <a:gd name="T26" fmla="*/ 2 w 79"/>
                  <a:gd name="T27" fmla="*/ 10 h 41"/>
                  <a:gd name="T28" fmla="*/ 0 w 79"/>
                  <a:gd name="T29" fmla="*/ 4 h 41"/>
                  <a:gd name="T30" fmla="*/ 0 w 79"/>
                  <a:gd name="T31" fmla="*/ 2 h 41"/>
                  <a:gd name="T32" fmla="*/ 2 w 79"/>
                  <a:gd name="T33" fmla="*/ 0 h 41"/>
                  <a:gd name="T34" fmla="*/ 6 w 79"/>
                  <a:gd name="T35" fmla="*/ 4 h 41"/>
                  <a:gd name="T36" fmla="*/ 8 w 79"/>
                  <a:gd name="T37" fmla="*/ 7 h 41"/>
                  <a:gd name="T38" fmla="*/ 79 w 79"/>
                  <a:gd name="T39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9" h="41">
                    <a:moveTo>
                      <a:pt x="79" y="33"/>
                    </a:moveTo>
                    <a:lnTo>
                      <a:pt x="79" y="33"/>
                    </a:lnTo>
                    <a:lnTo>
                      <a:pt x="69" y="37"/>
                    </a:lnTo>
                    <a:lnTo>
                      <a:pt x="58" y="38"/>
                    </a:lnTo>
                    <a:lnTo>
                      <a:pt x="46" y="41"/>
                    </a:lnTo>
                    <a:lnTo>
                      <a:pt x="34" y="41"/>
                    </a:lnTo>
                    <a:lnTo>
                      <a:pt x="27" y="40"/>
                    </a:lnTo>
                    <a:lnTo>
                      <a:pt x="22" y="38"/>
                    </a:lnTo>
                    <a:lnTo>
                      <a:pt x="17" y="35"/>
                    </a:lnTo>
                    <a:lnTo>
                      <a:pt x="11" y="31"/>
                    </a:lnTo>
                    <a:lnTo>
                      <a:pt x="7" y="27"/>
                    </a:lnTo>
                    <a:lnTo>
                      <a:pt x="4" y="21"/>
                    </a:lnTo>
                    <a:lnTo>
                      <a:pt x="4" y="21"/>
                    </a:lnTo>
                    <a:lnTo>
                      <a:pt x="2" y="10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8" y="7"/>
                    </a:lnTo>
                    <a:lnTo>
                      <a:pt x="79" y="33"/>
                    </a:lnTo>
                    <a:close/>
                  </a:path>
                </a:pathLst>
              </a:custGeom>
              <a:solidFill>
                <a:srgbClr val="1E13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79FA498F-4C73-44BE-852F-984933B21C34}"/>
                </a:ext>
              </a:extLst>
            </p:cNvPr>
            <p:cNvCxnSpPr>
              <a:endCxn id="430" idx="3"/>
            </p:cNvCxnSpPr>
            <p:nvPr/>
          </p:nvCxnSpPr>
          <p:spPr>
            <a:xfrm flipH="1">
              <a:off x="3333928" y="2688698"/>
              <a:ext cx="1989104" cy="1620664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5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TW" b="1" dirty="0" smtClean="0"/>
          </a:p>
          <a:p>
            <a:r>
              <a:rPr lang="en-US" altLang="zh-TW" sz="4400" b="1" dirty="0" smtClean="0"/>
              <a:t>109</a:t>
            </a:r>
            <a:r>
              <a:rPr lang="zh-TW" altLang="zh-TW" sz="4400" b="1" dirty="0"/>
              <a:t>學年課諮老師團隊</a:t>
            </a:r>
            <a:endParaRPr lang="zh-TW" altLang="zh-TW" sz="4400" dirty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05124"/>
              </p:ext>
            </p:extLst>
          </p:nvPr>
        </p:nvGraphicFramePr>
        <p:xfrm>
          <a:off x="467545" y="915566"/>
          <a:ext cx="8424935" cy="3600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065" algn="r"/>
                        </a:tabLst>
                      </a:pPr>
                      <a:r>
                        <a:rPr lang="zh-TW" sz="2400" kern="100" dirty="0">
                          <a:effectLst/>
                        </a:rPr>
                        <a:t>課諮老師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負責班級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辦公室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陳穆瑩</a:t>
                      </a:r>
                      <a:endParaRPr lang="zh-TW" altLang="zh-TW" sz="24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10</a:t>
                      </a:r>
                      <a:r>
                        <a:rPr lang="en-US" altLang="zh-TW" sz="2400" kern="100" dirty="0" smtClean="0">
                          <a:effectLst/>
                        </a:rPr>
                        <a:t>2</a:t>
                      </a:r>
                      <a:r>
                        <a:rPr lang="en-US" sz="2400" kern="100" dirty="0" smtClean="0">
                          <a:effectLst/>
                        </a:rPr>
                        <a:t>-104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高一導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effectLst/>
                        </a:rPr>
                        <a:t>邱宜軒</a:t>
                      </a:r>
                      <a:endParaRPr lang="zh-TW" altLang="zh-TW" sz="24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105-107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高一導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張文承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101</a:t>
                      </a:r>
                      <a:r>
                        <a:rPr lang="zh-TW" sz="2400" kern="100">
                          <a:effectLst/>
                        </a:rPr>
                        <a:t>、</a:t>
                      </a:r>
                      <a:r>
                        <a:rPr lang="en-US" sz="2400" kern="100">
                          <a:effectLst/>
                        </a:rPr>
                        <a:t>108</a:t>
                      </a:r>
                      <a:r>
                        <a:rPr lang="zh-TW" sz="2400" kern="100">
                          <a:effectLst/>
                        </a:rPr>
                        <a:t>、</a:t>
                      </a:r>
                      <a:r>
                        <a:rPr lang="en-US" sz="2400" kern="100">
                          <a:effectLst/>
                        </a:rPr>
                        <a:t>201</a:t>
                      </a:r>
                      <a:r>
                        <a:rPr lang="zh-TW" sz="2400" kern="100">
                          <a:effectLst/>
                        </a:rPr>
                        <a:t>、</a:t>
                      </a:r>
                      <a:r>
                        <a:rPr lang="en-US" sz="2400" kern="100">
                          <a:effectLst/>
                        </a:rPr>
                        <a:t>208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高一導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張正和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202-206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高三導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唐</a:t>
                      </a:r>
                      <a:r>
                        <a:rPr lang="zh-TW" sz="2400" kern="100" dirty="0">
                          <a:effectLst/>
                        </a:rPr>
                        <a:t>子宸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109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209</a:t>
                      </a:r>
                      <a:r>
                        <a:rPr lang="zh-TW" sz="2400" kern="100" dirty="0">
                          <a:effectLst/>
                        </a:rPr>
                        <a:t>、進修部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體育辦公室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8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864096"/>
          </a:xfrm>
        </p:spPr>
        <p:txBody>
          <a:bodyPr/>
          <a:lstStyle/>
          <a:p>
            <a:r>
              <a:rPr lang="zh-TW" altLang="en-US" sz="5400" dirty="0" smtClean="0"/>
              <a:t>選課要點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699542"/>
            <a:ext cx="9144000" cy="381642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sz="3200" dirty="0" smtClean="0"/>
          </a:p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sz="3200" dirty="0" smtClean="0"/>
          </a:p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sz="32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3200" dirty="0" smtClean="0"/>
              <a:t>高二只有多元選修</a:t>
            </a:r>
            <a:r>
              <a:rPr lang="en-US" altLang="zh-TW" sz="3200" dirty="0" smtClean="0"/>
              <a:t>+</a:t>
            </a:r>
            <a:r>
              <a:rPr lang="zh-TW" altLang="en-US" sz="3200" dirty="0" smtClean="0"/>
              <a:t>加深加廣要選，依當年師資</a:t>
            </a:r>
            <a:endParaRPr lang="en-US" altLang="zh-TW" sz="3200" dirty="0" smtClean="0"/>
          </a:p>
          <a:p>
            <a:pPr algn="l"/>
            <a:r>
              <a:rPr lang="zh-TW" altLang="en-US" sz="3200" dirty="0" smtClean="0"/>
              <a:t>    共開</a:t>
            </a:r>
            <a:r>
              <a:rPr lang="en-US" altLang="zh-TW" sz="3200" dirty="0" smtClean="0"/>
              <a:t>7~9</a:t>
            </a:r>
            <a:r>
              <a:rPr lang="zh-TW" altLang="en-US" sz="3200" dirty="0" smtClean="0"/>
              <a:t>門課 </a:t>
            </a:r>
            <a:endParaRPr lang="en-US" altLang="zh-TW" sz="3200" dirty="0" smtClean="0"/>
          </a:p>
          <a:p>
            <a:pPr marL="457200" indent="-457200" algn="l">
              <a:buFont typeface="Wingdings" panose="05000000000000000000" pitchFamily="2" charset="2"/>
              <a:buChar char="p"/>
            </a:pPr>
            <a:r>
              <a:rPr lang="en-US" altLang="zh-TW" sz="3200" dirty="0"/>
              <a:t>2</a:t>
            </a:r>
            <a:r>
              <a:rPr lang="en-US" altLang="zh-TW" sz="3200" dirty="0" smtClean="0"/>
              <a:t>01</a:t>
            </a:r>
            <a:r>
              <a:rPr lang="zh-TW" altLang="en-US" sz="3200" dirty="0" smtClean="0"/>
              <a:t>班和</a:t>
            </a:r>
            <a:r>
              <a:rPr lang="en-US" altLang="zh-TW" sz="3200" dirty="0"/>
              <a:t>2</a:t>
            </a:r>
            <a:r>
              <a:rPr lang="en-US" altLang="zh-TW" sz="3200" dirty="0" smtClean="0"/>
              <a:t>08</a:t>
            </a:r>
            <a:r>
              <a:rPr lang="zh-TW" altLang="en-US" sz="3200" dirty="0" smtClean="0"/>
              <a:t>班另開設專班，不需參與線上選課</a:t>
            </a:r>
            <a:endParaRPr lang="en-US" altLang="zh-TW" sz="3200" dirty="0" smtClean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3200" dirty="0"/>
              <a:t>學習歷程裡，</a:t>
            </a:r>
            <a:r>
              <a:rPr lang="zh-TW" altLang="en-US" sz="3200" b="1" dirty="0"/>
              <a:t>校定必修</a:t>
            </a:r>
            <a:r>
              <a:rPr lang="zh-TW" altLang="en-US" sz="3200" dirty="0"/>
              <a:t>和</a:t>
            </a:r>
            <a:r>
              <a:rPr lang="zh-TW" altLang="en-US" sz="3200" b="1" dirty="0"/>
              <a:t>多元選修</a:t>
            </a:r>
            <a:r>
              <a:rPr lang="zh-TW" altLang="en-US" sz="3200" dirty="0"/>
              <a:t>不需</a:t>
            </a:r>
            <a:r>
              <a:rPr lang="zh-TW" altLang="en-US" sz="3200" dirty="0" smtClean="0"/>
              <a:t>對應大學 學</a:t>
            </a:r>
            <a:r>
              <a:rPr lang="zh-TW" altLang="en-US" sz="3200" dirty="0"/>
              <a:t>群 </a:t>
            </a:r>
            <a:r>
              <a:rPr lang="zh-TW" altLang="en-US" sz="3200" dirty="0" smtClean="0"/>
              <a:t>  </a:t>
            </a:r>
            <a:r>
              <a:rPr lang="en-US" altLang="zh-TW" sz="3200" dirty="0"/>
              <a:t>(2019.12.29</a:t>
            </a:r>
            <a:r>
              <a:rPr lang="zh-TW" altLang="en-US" sz="3200" dirty="0"/>
              <a:t>修訂</a:t>
            </a:r>
            <a:r>
              <a:rPr lang="en-US" altLang="zh-TW" sz="3200" dirty="0"/>
              <a:t>)</a:t>
            </a:r>
          </a:p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sz="3200" dirty="0" smtClean="0"/>
          </a:p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42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0" y="1707654"/>
            <a:ext cx="4572000" cy="1321296"/>
          </a:xfrm>
        </p:spPr>
        <p:txBody>
          <a:bodyPr/>
          <a:lstStyle/>
          <a:p>
            <a:r>
              <a:rPr lang="zh-TW" altLang="en-US" sz="8000" dirty="0" smtClean="0"/>
              <a:t>選課流程</a:t>
            </a:r>
            <a:endParaRPr lang="ko-KR" altLang="en-US" sz="8000" dirty="0"/>
          </a:p>
        </p:txBody>
      </p:sp>
      <p:sp>
        <p:nvSpPr>
          <p:cNvPr id="5" name="Oval 4"/>
          <p:cNvSpPr/>
          <p:nvPr/>
        </p:nvSpPr>
        <p:spPr>
          <a:xfrm>
            <a:off x="3484565" y="2114550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16"/>
          <p:cNvSpPr/>
          <p:nvPr/>
        </p:nvSpPr>
        <p:spPr>
          <a:xfrm rot="2700000">
            <a:off x="3750518" y="2228880"/>
            <a:ext cx="382495" cy="68574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97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0" y="123477"/>
            <a:ext cx="9144000" cy="757593"/>
          </a:xfrm>
        </p:spPr>
        <p:txBody>
          <a:bodyPr/>
          <a:lstStyle/>
          <a:p>
            <a:r>
              <a:rPr lang="zh-TW" altLang="en-US" sz="5400" dirty="0" smtClean="0"/>
              <a:t>選課流程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881070"/>
            <a:ext cx="9144000" cy="826584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2400" dirty="0" smtClean="0"/>
              <a:t>課程計畫路徑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校網</a:t>
            </a:r>
            <a:r>
              <a:rPr lang="en-US" altLang="zh-TW" sz="2400" dirty="0" smtClean="0">
                <a:sym typeface="Wingdings" panose="05000000000000000000" pitchFamily="2" charset="2"/>
              </a:rPr>
              <a:t></a:t>
            </a:r>
            <a:r>
              <a:rPr lang="zh-TW" altLang="zh-TW" sz="2400" dirty="0" smtClean="0"/>
              <a:t>行政</a:t>
            </a:r>
            <a:r>
              <a:rPr lang="zh-TW" altLang="zh-TW" sz="2400" dirty="0"/>
              <a:t>團隊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zh-TW" sz="2400" dirty="0"/>
              <a:t>教務處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zh-TW" sz="2400" dirty="0"/>
              <a:t>實研組</a:t>
            </a:r>
            <a:r>
              <a:rPr lang="en-US" altLang="zh-TW" sz="2400" dirty="0">
                <a:sym typeface="Wingdings" panose="05000000000000000000" pitchFamily="2" charset="2"/>
              </a:rPr>
              <a:t></a:t>
            </a:r>
            <a:r>
              <a:rPr lang="zh-TW" altLang="zh-TW" sz="2400" dirty="0"/>
              <a:t>高中課程</a:t>
            </a:r>
            <a:r>
              <a:rPr lang="zh-TW" altLang="zh-TW" sz="2400" dirty="0" smtClean="0"/>
              <a:t>發展</a:t>
            </a:r>
            <a:r>
              <a:rPr lang="en-US" altLang="zh-TW" sz="2400" dirty="0" smtClean="0"/>
              <a:t> </a:t>
            </a:r>
          </a:p>
          <a:p>
            <a:pPr algn="l"/>
            <a:r>
              <a:rPr lang="en-US" altLang="zh-TW" sz="2400" dirty="0">
                <a:sym typeface="Wingdings" panose="05000000000000000000" pitchFamily="2" charset="2"/>
              </a:rPr>
              <a:t> </a:t>
            </a:r>
            <a:r>
              <a:rPr lang="en-US" altLang="zh-TW" sz="2400" dirty="0" smtClean="0">
                <a:sym typeface="Wingdings" panose="05000000000000000000" pitchFamily="2" charset="2"/>
              </a:rPr>
              <a:t>                          </a:t>
            </a:r>
            <a:r>
              <a:rPr lang="zh-TW" altLang="zh-TW" sz="2400" dirty="0"/>
              <a:t>高二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51520" y="1878411"/>
            <a:ext cx="1728192" cy="707886"/>
          </a:xfrm>
          <a:prstGeom prst="rect">
            <a:avLst/>
          </a:prstGeom>
          <a:noFill/>
          <a:ln w="2540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/>
              <a:t>上網瀏覽課程</a:t>
            </a:r>
            <a:endParaRPr lang="en-US" altLang="zh-TW" sz="2000" dirty="0" smtClean="0"/>
          </a:p>
          <a:p>
            <a:pPr algn="ctr"/>
            <a:r>
              <a:rPr lang="zh-TW" altLang="en-US" sz="2000" dirty="0" smtClean="0"/>
              <a:t>介紹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57458" y="1871536"/>
            <a:ext cx="961443" cy="707886"/>
          </a:xfrm>
          <a:prstGeom prst="rect">
            <a:avLst/>
          </a:prstGeom>
          <a:noFill/>
          <a:ln w="2540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/>
              <a:t>選課說明</a:t>
            </a:r>
            <a:r>
              <a:rPr lang="zh-TW" altLang="en-US" sz="2000" dirty="0" smtClean="0"/>
              <a:t>會</a:t>
            </a:r>
            <a:endParaRPr lang="zh-TW" altLang="en-US" sz="2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907365" y="1874679"/>
            <a:ext cx="829035" cy="707886"/>
          </a:xfrm>
          <a:prstGeom prst="rect">
            <a:avLst/>
          </a:prstGeom>
          <a:noFill/>
          <a:ln w="2540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/>
              <a:t>線上選課</a:t>
            </a:r>
            <a:endParaRPr lang="zh-TW" altLang="en-US" sz="2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930883" y="1878411"/>
            <a:ext cx="936103" cy="707886"/>
          </a:xfrm>
          <a:prstGeom prst="rect">
            <a:avLst/>
          </a:prstGeom>
          <a:noFill/>
          <a:ln w="2540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/>
              <a:t>課表確定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193454" y="1878411"/>
            <a:ext cx="1223384" cy="707886"/>
          </a:xfrm>
          <a:prstGeom prst="rect">
            <a:avLst/>
          </a:prstGeom>
          <a:noFill/>
          <a:ln w="2540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 smtClean="0"/>
              <a:t>選課結果公告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55743" y="3229694"/>
            <a:ext cx="1685838" cy="400110"/>
          </a:xfrm>
          <a:prstGeom prst="rect">
            <a:avLst/>
          </a:prstGeom>
          <a:noFill/>
          <a:ln w="2540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12</a:t>
            </a:r>
            <a:r>
              <a:rPr lang="zh-TW" altLang="en-US" sz="2000" dirty="0" smtClean="0"/>
              <a:t>月下旬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927577" y="3207488"/>
            <a:ext cx="865036" cy="400110"/>
          </a:xfrm>
          <a:prstGeom prst="rect">
            <a:avLst/>
          </a:prstGeom>
          <a:noFill/>
          <a:ln w="2540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1</a:t>
            </a:r>
            <a:r>
              <a:rPr lang="zh-TW" altLang="en-US" sz="2000" dirty="0" smtClean="0"/>
              <a:t>月中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446535" y="3207488"/>
            <a:ext cx="976088" cy="400110"/>
          </a:xfrm>
          <a:prstGeom prst="rect">
            <a:avLst/>
          </a:prstGeom>
          <a:noFill/>
          <a:ln w="2540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12/18</a:t>
            </a:r>
            <a:endParaRPr lang="zh-TW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988694" y="3186792"/>
            <a:ext cx="936103" cy="707886"/>
          </a:xfrm>
          <a:prstGeom prst="rect">
            <a:avLst/>
          </a:prstGeom>
          <a:noFill/>
          <a:ln w="2540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2</a:t>
            </a:r>
            <a:r>
              <a:rPr lang="zh-TW" altLang="en-US" sz="2000" dirty="0" smtClean="0"/>
              <a:t>月</a:t>
            </a:r>
            <a:endParaRPr lang="en-US" altLang="zh-TW" sz="2000" dirty="0" smtClean="0"/>
          </a:p>
          <a:p>
            <a:pPr algn="ctr"/>
            <a:r>
              <a:rPr lang="zh-TW" altLang="en-US" sz="2000" dirty="0" smtClean="0"/>
              <a:t>下旬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297567" y="3196682"/>
            <a:ext cx="1186173" cy="707886"/>
          </a:xfrm>
          <a:prstGeom prst="rect">
            <a:avLst/>
          </a:prstGeom>
          <a:noFill/>
          <a:ln w="25400">
            <a:gradFill>
              <a:gsLst>
                <a:gs pos="0">
                  <a:schemeClr val="tx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/>
              <a:t>2</a:t>
            </a:r>
            <a:r>
              <a:rPr lang="zh-TW" altLang="en-US" sz="2000" dirty="0" smtClean="0"/>
              <a:t>月</a:t>
            </a:r>
            <a:endParaRPr lang="en-US" altLang="zh-TW" sz="2000" dirty="0" smtClean="0"/>
          </a:p>
          <a:p>
            <a:pPr algn="ctr"/>
            <a:r>
              <a:rPr lang="zh-TW" altLang="en-US" sz="2000" dirty="0" smtClean="0"/>
              <a:t>中旬</a:t>
            </a:r>
            <a:endParaRPr lang="zh-TW" altLang="en-US" sz="2000" dirty="0"/>
          </a:p>
        </p:txBody>
      </p:sp>
      <p:cxnSp>
        <p:nvCxnSpPr>
          <p:cNvPr id="19" name="直線單箭頭接點 18"/>
          <p:cNvCxnSpPr>
            <a:stCxn id="4" idx="3"/>
            <a:endCxn id="6" idx="1"/>
          </p:cNvCxnSpPr>
          <p:nvPr/>
        </p:nvCxnSpPr>
        <p:spPr>
          <a:xfrm flipV="1">
            <a:off x="1979712" y="2225479"/>
            <a:ext cx="477746" cy="6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6" idx="3"/>
            <a:endCxn id="7" idx="1"/>
          </p:cNvCxnSpPr>
          <p:nvPr/>
        </p:nvCxnSpPr>
        <p:spPr>
          <a:xfrm>
            <a:off x="3418901" y="2225479"/>
            <a:ext cx="488464" cy="3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>
            <a:stCxn id="7" idx="3"/>
            <a:endCxn id="10" idx="1"/>
          </p:cNvCxnSpPr>
          <p:nvPr/>
        </p:nvCxnSpPr>
        <p:spPr>
          <a:xfrm>
            <a:off x="4736400" y="2228622"/>
            <a:ext cx="457054" cy="3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stCxn id="13" idx="3"/>
          </p:cNvCxnSpPr>
          <p:nvPr/>
        </p:nvCxnSpPr>
        <p:spPr>
          <a:xfrm>
            <a:off x="3422623" y="3407543"/>
            <a:ext cx="499566" cy="2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>
            <a:endCxn id="13" idx="1"/>
          </p:cNvCxnSpPr>
          <p:nvPr/>
        </p:nvCxnSpPr>
        <p:spPr>
          <a:xfrm flipV="1">
            <a:off x="1924985" y="3407543"/>
            <a:ext cx="521550" cy="7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4798001" y="3407543"/>
            <a:ext cx="4995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>
            <a:stCxn id="10" idx="3"/>
            <a:endCxn id="8" idx="1"/>
          </p:cNvCxnSpPr>
          <p:nvPr/>
        </p:nvCxnSpPr>
        <p:spPr>
          <a:xfrm>
            <a:off x="6416838" y="2232354"/>
            <a:ext cx="5140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6483740" y="3429749"/>
            <a:ext cx="479714" cy="2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6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sz="5400" dirty="0" smtClean="0"/>
              <a:t>注意事項</a:t>
            </a:r>
            <a:endParaRPr lang="zh-TW" altLang="en-US" sz="54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0" y="771550"/>
            <a:ext cx="9144000" cy="3240360"/>
          </a:xfrm>
        </p:spPr>
        <p:txBody>
          <a:bodyPr/>
          <a:lstStyle/>
          <a:p>
            <a:endParaRPr lang="en-US" altLang="zh-TW" dirty="0" smtClean="0"/>
          </a:p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sz="2800" dirty="0" smtClean="0"/>
          </a:p>
          <a:p>
            <a:pPr marL="285750" indent="-285750" algn="l">
              <a:buFont typeface="Wingdings" panose="05000000000000000000" pitchFamily="2" charset="2"/>
              <a:buChar char="p"/>
            </a:pPr>
            <a:endParaRPr lang="en-US" altLang="zh-TW" sz="2800" dirty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3600" dirty="0" smtClean="0"/>
              <a:t>選課方式</a:t>
            </a:r>
            <a:r>
              <a:rPr lang="en-US" altLang="zh-TW" sz="3600" dirty="0" smtClean="0"/>
              <a:t>:</a:t>
            </a:r>
            <a:r>
              <a:rPr lang="zh-TW" altLang="en-US" sz="3600" dirty="0" smtClean="0"/>
              <a:t> 至校網</a:t>
            </a:r>
            <a:r>
              <a:rPr lang="zh-TW" altLang="en-US" sz="3600" b="1" i="1" dirty="0" smtClean="0"/>
              <a:t>校務行政系統</a:t>
            </a:r>
            <a:endParaRPr lang="en-US" altLang="zh-TW" sz="3600" b="1" i="1" dirty="0" smtClean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3600" dirty="0" smtClean="0"/>
              <a:t>請勿重複選和上學期相同的課</a:t>
            </a:r>
            <a:endParaRPr lang="en-US" altLang="zh-TW" sz="3600" dirty="0" smtClean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3600" dirty="0" smtClean="0"/>
              <a:t>高二無加退選機制</a:t>
            </a:r>
            <a:endParaRPr lang="en-US" altLang="zh-TW" sz="3600" dirty="0" smtClean="0"/>
          </a:p>
          <a:p>
            <a:pPr marL="285750" indent="-285750" algn="l">
              <a:buFont typeface="Wingdings" panose="05000000000000000000" pitchFamily="2" charset="2"/>
              <a:buChar char="p"/>
            </a:pPr>
            <a:r>
              <a:rPr lang="zh-TW" altLang="en-US" sz="3600" dirty="0" smtClean="0"/>
              <a:t>注意選課時間</a:t>
            </a:r>
            <a:endParaRPr lang="en-US" altLang="zh-TW" sz="3600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376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3203848" y="1923678"/>
            <a:ext cx="5940152" cy="1728192"/>
          </a:xfrm>
        </p:spPr>
        <p:txBody>
          <a:bodyPr/>
          <a:lstStyle/>
          <a:p>
            <a:r>
              <a:rPr lang="zh-TW" altLang="en-US" sz="7200" dirty="0" smtClean="0"/>
              <a:t>學習歷程檔案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9959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479</Words>
  <Application>Microsoft Office PowerPoint</Application>
  <PresentationFormat>如螢幕大小 (16:9)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17</vt:i4>
      </vt:variant>
    </vt:vector>
  </HeadingPairs>
  <TitlesOfParts>
    <vt:vector size="29" baseType="lpstr">
      <vt:lpstr>Arial Unicode MS</vt:lpstr>
      <vt:lpstr>맑은 고딕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Windows 使用者</cp:lastModifiedBy>
  <cp:revision>127</cp:revision>
  <dcterms:created xsi:type="dcterms:W3CDTF">2016-12-05T23:26:54Z</dcterms:created>
  <dcterms:modified xsi:type="dcterms:W3CDTF">2020-12-17T01:16:22Z</dcterms:modified>
</cp:coreProperties>
</file>